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4"/>
  </p:notesMasterIdLst>
  <p:sldIdLst>
    <p:sldId id="325" r:id="rId2"/>
    <p:sldId id="326" r:id="rId3"/>
    <p:sldId id="346" r:id="rId4"/>
    <p:sldId id="319" r:id="rId5"/>
    <p:sldId id="357" r:id="rId6"/>
    <p:sldId id="358" r:id="rId7"/>
    <p:sldId id="359" r:id="rId8"/>
    <p:sldId id="360" r:id="rId9"/>
    <p:sldId id="366" r:id="rId10"/>
    <p:sldId id="347" r:id="rId11"/>
    <p:sldId id="361" r:id="rId12"/>
    <p:sldId id="362" r:id="rId13"/>
    <p:sldId id="363" r:id="rId14"/>
    <p:sldId id="364" r:id="rId15"/>
    <p:sldId id="365" r:id="rId16"/>
    <p:sldId id="348" r:id="rId17"/>
    <p:sldId id="367" r:id="rId18"/>
    <p:sldId id="332" r:id="rId19"/>
    <p:sldId id="349" r:id="rId20"/>
    <p:sldId id="350" r:id="rId21"/>
    <p:sldId id="356" r:id="rId22"/>
    <p:sldId id="351" r:id="rId23"/>
    <p:sldId id="335" r:id="rId24"/>
    <p:sldId id="352" r:id="rId25"/>
    <p:sldId id="353" r:id="rId26"/>
    <p:sldId id="354" r:id="rId27"/>
    <p:sldId id="355" r:id="rId28"/>
    <p:sldId id="295" r:id="rId29"/>
    <p:sldId id="333" r:id="rId30"/>
    <p:sldId id="318" r:id="rId31"/>
    <p:sldId id="334" r:id="rId32"/>
    <p:sldId id="336" r:id="rId33"/>
    <p:sldId id="337" r:id="rId34"/>
    <p:sldId id="339" r:id="rId35"/>
    <p:sldId id="340" r:id="rId36"/>
    <p:sldId id="341" r:id="rId37"/>
    <p:sldId id="343" r:id="rId38"/>
    <p:sldId id="344" r:id="rId39"/>
    <p:sldId id="298" r:id="rId40"/>
    <p:sldId id="345" r:id="rId41"/>
    <p:sldId id="323" r:id="rId42"/>
    <p:sldId id="330" r:id="rId43"/>
  </p:sldIdLst>
  <p:sldSz cx="12192000" cy="6858000"/>
  <p:notesSz cx="6858000" cy="9144000"/>
  <p:custDataLst>
    <p:tags r:id="rId4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A06A"/>
    <a:srgbClr val="B1CC71"/>
    <a:srgbClr val="7D9D72"/>
    <a:srgbClr val="5B7E82"/>
    <a:srgbClr val="C2D2B5"/>
    <a:srgbClr val="51B5AC"/>
    <a:srgbClr val="BBD5F3"/>
    <a:srgbClr val="125E42"/>
    <a:srgbClr val="8E6D48"/>
    <a:srgbClr val="B996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92" autoAdjust="0"/>
    <p:restoredTop sz="95707" autoAdjust="0"/>
  </p:normalViewPr>
  <p:slideViewPr>
    <p:cSldViewPr snapToGrid="0">
      <p:cViewPr varScale="1">
        <p:scale>
          <a:sx n="81" d="100"/>
          <a:sy n="81" d="100"/>
        </p:scale>
        <p:origin x="108" y="17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E862B6-960B-45E5-988B-9C757755D8D4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348329A-A702-4F68-A391-F956D7A5AA66}">
      <dgm:prSet phldrT="[文字]" custT="1"/>
      <dgm:spPr/>
      <dgm:t>
        <a:bodyPr/>
        <a:lstStyle/>
        <a:p>
          <a:r>
            <a:rPr lang="en-US" altLang="zh-TW" sz="5400" dirty="0"/>
            <a:t>LINE</a:t>
          </a:r>
          <a:endParaRPr lang="zh-TW" altLang="en-US" sz="5400" dirty="0"/>
        </a:p>
      </dgm:t>
    </dgm:pt>
    <dgm:pt modelId="{11CC4813-CAEB-402F-A887-E1E5E75DC9AB}" type="parTrans" cxnId="{EC8DF4FF-1993-42F1-B9F4-39E73AA8F2DF}">
      <dgm:prSet/>
      <dgm:spPr/>
      <dgm:t>
        <a:bodyPr/>
        <a:lstStyle/>
        <a:p>
          <a:endParaRPr lang="zh-TW" altLang="en-US"/>
        </a:p>
      </dgm:t>
    </dgm:pt>
    <dgm:pt modelId="{8EAA0650-869C-4254-B3E6-18BA42D690A2}" type="sibTrans" cxnId="{EC8DF4FF-1993-42F1-B9F4-39E73AA8F2DF}">
      <dgm:prSet/>
      <dgm:spPr/>
      <dgm:t>
        <a:bodyPr/>
        <a:lstStyle/>
        <a:p>
          <a:endParaRPr lang="zh-TW" altLang="en-US"/>
        </a:p>
      </dgm:t>
    </dgm:pt>
    <dgm:pt modelId="{EF7A17D7-B39C-4354-A612-903AC1677C4B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itouch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9D8AF966-76EA-4E1F-9A25-1F7606BE8ADE}" type="parTrans" cxnId="{E04A33F4-8DD5-443D-B7F9-FDABB9692F2B}">
      <dgm:prSet custT="1"/>
      <dgm:spPr/>
      <dgm:t>
        <a:bodyPr/>
        <a:lstStyle/>
        <a:p>
          <a:endParaRPr lang="zh-TW" altLang="en-US" sz="2000"/>
        </a:p>
      </dgm:t>
    </dgm:pt>
    <dgm:pt modelId="{07756E8B-8CBA-43FA-828C-0FB15B31F61B}" type="sibTrans" cxnId="{E04A33F4-8DD5-443D-B7F9-FDABB9692F2B}">
      <dgm:prSet/>
      <dgm:spPr/>
      <dgm:t>
        <a:bodyPr/>
        <a:lstStyle/>
        <a:p>
          <a:endParaRPr lang="zh-TW" altLang="en-US"/>
        </a:p>
      </dgm:t>
    </dgm:pt>
    <dgm:pt modelId="{B64DA677-683F-4AC4-B00B-931854C7ABA2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Exchange student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7F8DDC09-EEE4-46A2-8B71-272A18FF8408}" type="parTrans" cxnId="{6AE919E9-6FC9-43B7-8803-48B0A1D98129}">
      <dgm:prSet custT="1"/>
      <dgm:spPr/>
      <dgm:t>
        <a:bodyPr/>
        <a:lstStyle/>
        <a:p>
          <a:endParaRPr lang="zh-TW" altLang="en-US" sz="1800"/>
        </a:p>
      </dgm:t>
    </dgm:pt>
    <dgm:pt modelId="{9E55B8D9-5C26-47BE-80C9-E74A54D55EF3}" type="sibTrans" cxnId="{6AE919E9-6FC9-43B7-8803-48B0A1D98129}">
      <dgm:prSet/>
      <dgm:spPr/>
      <dgm:t>
        <a:bodyPr/>
        <a:lstStyle/>
        <a:p>
          <a:endParaRPr lang="zh-TW" altLang="en-US"/>
        </a:p>
      </dgm:t>
    </dgm:pt>
    <dgm:pt modelId="{700341D4-8FDF-492B-A77D-E77466F38579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Scholarship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97C3AECA-08EE-4A60-AA0C-E500F8024629}" type="parTrans" cxnId="{C915E05B-0173-470D-87F5-4DD01B65341D}">
      <dgm:prSet custT="1"/>
      <dgm:spPr/>
      <dgm:t>
        <a:bodyPr/>
        <a:lstStyle/>
        <a:p>
          <a:endParaRPr lang="zh-TW" altLang="en-US" sz="1800"/>
        </a:p>
      </dgm:t>
    </dgm:pt>
    <dgm:pt modelId="{F4AC5B34-D2B0-4068-9BC6-45913D5C0FE8}" type="sibTrans" cxnId="{C915E05B-0173-470D-87F5-4DD01B65341D}">
      <dgm:prSet/>
      <dgm:spPr/>
      <dgm:t>
        <a:bodyPr/>
        <a:lstStyle/>
        <a:p>
          <a:endParaRPr lang="zh-TW" altLang="en-US"/>
        </a:p>
      </dgm:t>
    </dgm:pt>
    <dgm:pt modelId="{4B0631B0-F047-4216-9E3D-34571573E47A}">
      <dgm:prSet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CYCU ICE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DC35A7B0-0C2B-4EFE-88A9-ACE07D404438}" type="parTrans" cxnId="{D1795EB5-4031-430E-8702-99A2CBE362C9}">
      <dgm:prSet custT="1"/>
      <dgm:spPr/>
      <dgm:t>
        <a:bodyPr/>
        <a:lstStyle/>
        <a:p>
          <a:endParaRPr lang="zh-TW" altLang="en-US" sz="2000"/>
        </a:p>
      </dgm:t>
    </dgm:pt>
    <dgm:pt modelId="{0FEAA57F-4005-4CE0-865D-0969BA847A1D}" type="sibTrans" cxnId="{D1795EB5-4031-430E-8702-99A2CBE362C9}">
      <dgm:prSet/>
      <dgm:spPr/>
      <dgm:t>
        <a:bodyPr/>
        <a:lstStyle/>
        <a:p>
          <a:endParaRPr lang="zh-TW" altLang="en-US"/>
        </a:p>
      </dgm:t>
    </dgm:pt>
    <dgm:pt modelId="{1E7CB526-7F7C-4D5A-8290-0DB48AF98A42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Exam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509A11B2-3543-4F8D-81C7-CECA5B7FAFA0}" type="parTrans" cxnId="{762DA27B-52AB-421B-9144-85AF71459F97}">
      <dgm:prSet custT="1"/>
      <dgm:spPr/>
      <dgm:t>
        <a:bodyPr/>
        <a:lstStyle/>
        <a:p>
          <a:endParaRPr lang="zh-TW" altLang="en-US" sz="2000"/>
        </a:p>
      </dgm:t>
    </dgm:pt>
    <dgm:pt modelId="{EC7A5A9B-377E-4C6A-BFFB-3B8BD783F0B0}" type="sibTrans" cxnId="{762DA27B-52AB-421B-9144-85AF71459F97}">
      <dgm:prSet/>
      <dgm:spPr/>
      <dgm:t>
        <a:bodyPr/>
        <a:lstStyle/>
        <a:p>
          <a:endParaRPr lang="zh-TW" altLang="en-US"/>
        </a:p>
      </dgm:t>
    </dgm:pt>
    <dgm:pt modelId="{BC3F5991-A084-4D02-947F-1A80DC81B67C}">
      <dgm:prSet custT="1"/>
      <dgm:spPr/>
      <dgm:t>
        <a:bodyPr/>
        <a:lstStyle/>
        <a:p>
          <a:r>
            <a:rPr lang="en-US" altLang="zh-TW" sz="2000" dirty="0" smtClean="0"/>
            <a:t>Students</a:t>
          </a:r>
          <a:endParaRPr lang="zh-TW" altLang="en-US" sz="2000" dirty="0"/>
        </a:p>
      </dgm:t>
    </dgm:pt>
    <dgm:pt modelId="{8DA9D7E2-F8A6-42A7-8181-17F8D28A389C}" type="parTrans" cxnId="{00F22FC0-4DB2-4887-ACD5-7CD072E65F91}">
      <dgm:prSet custT="1"/>
      <dgm:spPr/>
      <dgm:t>
        <a:bodyPr/>
        <a:lstStyle/>
        <a:p>
          <a:endParaRPr lang="zh-TW" altLang="en-US" sz="900"/>
        </a:p>
      </dgm:t>
    </dgm:pt>
    <dgm:pt modelId="{5F0B456D-16E5-4577-8B5F-C9478FD28EF5}" type="sibTrans" cxnId="{00F22FC0-4DB2-4887-ACD5-7CD072E65F91}">
      <dgm:prSet/>
      <dgm:spPr/>
      <dgm:t>
        <a:bodyPr/>
        <a:lstStyle/>
        <a:p>
          <a:endParaRPr lang="zh-TW" altLang="en-US"/>
        </a:p>
      </dgm:t>
    </dgm:pt>
    <dgm:pt modelId="{9BE7DA62-E893-4BA0-AEBB-629F0293E128}">
      <dgm:prSet custT="1"/>
      <dgm:spPr/>
      <dgm:t>
        <a:bodyPr/>
        <a:lstStyle/>
        <a:p>
          <a:r>
            <a:rPr lang="en-US" altLang="zh-TW" sz="2000" dirty="0" smtClean="0"/>
            <a:t>Students</a:t>
          </a:r>
          <a:endParaRPr lang="zh-TW" altLang="en-US" sz="2000" dirty="0"/>
        </a:p>
      </dgm:t>
    </dgm:pt>
    <dgm:pt modelId="{7DD5A93A-2D1D-4BE9-9505-B134DF0F667E}" type="parTrans" cxnId="{E5295A5F-BCC5-44FD-A8AC-9D837A795FAC}">
      <dgm:prSet custT="1"/>
      <dgm:spPr/>
      <dgm:t>
        <a:bodyPr/>
        <a:lstStyle/>
        <a:p>
          <a:endParaRPr lang="zh-TW" altLang="en-US" sz="900"/>
        </a:p>
      </dgm:t>
    </dgm:pt>
    <dgm:pt modelId="{F6B3B830-274B-4E1E-8A8D-F89E13F92565}" type="sibTrans" cxnId="{E5295A5F-BCC5-44FD-A8AC-9D837A795FAC}">
      <dgm:prSet/>
      <dgm:spPr/>
      <dgm:t>
        <a:bodyPr/>
        <a:lstStyle/>
        <a:p>
          <a:endParaRPr lang="zh-TW" altLang="en-US"/>
        </a:p>
      </dgm:t>
    </dgm:pt>
    <dgm:pt modelId="{9F9BC672-BEBE-40D9-93FE-27701F1C64DF}">
      <dgm:prSet custT="1"/>
      <dgm:spPr/>
      <dgm:t>
        <a:bodyPr/>
        <a:lstStyle/>
        <a:p>
          <a:r>
            <a:rPr lang="en-US" altLang="zh-TW" sz="2000" dirty="0" smtClean="0"/>
            <a:t>Students</a:t>
          </a:r>
          <a:endParaRPr lang="zh-TW" altLang="en-US" sz="2000" dirty="0"/>
        </a:p>
      </dgm:t>
    </dgm:pt>
    <dgm:pt modelId="{8CD17831-706B-4F73-BFFE-1931D8EB63D1}" type="parTrans" cxnId="{B5B15509-92B5-4B3E-8942-2CD19CBDA5E7}">
      <dgm:prSet custT="1"/>
      <dgm:spPr/>
      <dgm:t>
        <a:bodyPr/>
        <a:lstStyle/>
        <a:p>
          <a:endParaRPr lang="zh-TW" altLang="en-US" sz="900"/>
        </a:p>
      </dgm:t>
    </dgm:pt>
    <dgm:pt modelId="{CC0CE468-C1C9-4530-8DE6-D4BCB6CEF2A3}" type="sibTrans" cxnId="{B5B15509-92B5-4B3E-8942-2CD19CBDA5E7}">
      <dgm:prSet/>
      <dgm:spPr/>
      <dgm:t>
        <a:bodyPr/>
        <a:lstStyle/>
        <a:p>
          <a:endParaRPr lang="zh-TW" altLang="en-US"/>
        </a:p>
      </dgm:t>
    </dgm:pt>
    <dgm:pt modelId="{E995DF16-6A6D-4089-AC15-10B40C701002}">
      <dgm:prSet custT="1"/>
      <dgm:spPr/>
      <dgm:t>
        <a:bodyPr/>
        <a:lstStyle/>
        <a:p>
          <a:r>
            <a:rPr lang="en-US" altLang="zh-TW" sz="2000" dirty="0" smtClean="0"/>
            <a:t>Students</a:t>
          </a:r>
          <a:endParaRPr lang="zh-TW" altLang="en-US" sz="2000" dirty="0"/>
        </a:p>
      </dgm:t>
    </dgm:pt>
    <dgm:pt modelId="{0F103C9D-4786-41F4-8E53-8E52A798B9BF}" type="parTrans" cxnId="{A6F68715-3068-4A63-930E-4C03BE761F83}">
      <dgm:prSet custT="1"/>
      <dgm:spPr/>
      <dgm:t>
        <a:bodyPr/>
        <a:lstStyle/>
        <a:p>
          <a:endParaRPr lang="zh-TW" altLang="en-US" sz="900"/>
        </a:p>
      </dgm:t>
    </dgm:pt>
    <dgm:pt modelId="{F812B276-7A65-474F-92DA-3F77EFED4A16}" type="sibTrans" cxnId="{A6F68715-3068-4A63-930E-4C03BE761F83}">
      <dgm:prSet/>
      <dgm:spPr/>
      <dgm:t>
        <a:bodyPr/>
        <a:lstStyle/>
        <a:p>
          <a:endParaRPr lang="zh-TW" altLang="en-US"/>
        </a:p>
      </dgm:t>
    </dgm:pt>
    <dgm:pt modelId="{0AD4C5B0-2F69-4C26-BCB2-DB07E6C8A425}">
      <dgm:prSet custT="1"/>
      <dgm:spPr/>
      <dgm:t>
        <a:bodyPr/>
        <a:lstStyle/>
        <a:p>
          <a:r>
            <a:rPr lang="en-US" altLang="zh-TW" sz="2000" dirty="0" smtClean="0"/>
            <a:t>Students</a:t>
          </a:r>
          <a:endParaRPr lang="zh-TW" altLang="en-US" sz="2000" dirty="0"/>
        </a:p>
      </dgm:t>
    </dgm:pt>
    <dgm:pt modelId="{60F8A8A1-6BAE-4D90-9491-A09EF7EE205E}" type="parTrans" cxnId="{B62A1B33-04FA-49BE-82D2-082FA491FE72}">
      <dgm:prSet custT="1"/>
      <dgm:spPr/>
      <dgm:t>
        <a:bodyPr/>
        <a:lstStyle/>
        <a:p>
          <a:endParaRPr lang="zh-TW" altLang="en-US" sz="900"/>
        </a:p>
      </dgm:t>
    </dgm:pt>
    <dgm:pt modelId="{6E5CC970-2ED9-4397-9CAA-157312530BC5}" type="sibTrans" cxnId="{B62A1B33-04FA-49BE-82D2-082FA491FE72}">
      <dgm:prSet/>
      <dgm:spPr/>
      <dgm:t>
        <a:bodyPr/>
        <a:lstStyle/>
        <a:p>
          <a:endParaRPr lang="zh-TW" altLang="en-US"/>
        </a:p>
      </dgm:t>
    </dgm:pt>
    <dgm:pt modelId="{1ECC0729-9615-4107-822E-DE745371A129}">
      <dgm:prSet custT="1"/>
      <dgm:spPr/>
      <dgm:t>
        <a:bodyPr/>
        <a:lstStyle/>
        <a:p>
          <a:r>
            <a:rPr lang="en-US" altLang="zh-TW" sz="2000" dirty="0" smtClean="0"/>
            <a:t>Students</a:t>
          </a:r>
          <a:endParaRPr lang="zh-TW" altLang="en-US" sz="2000" dirty="0"/>
        </a:p>
      </dgm:t>
    </dgm:pt>
    <dgm:pt modelId="{D18F1593-B78C-457D-9FA5-D67081A1A0B1}" type="parTrans" cxnId="{9DC698C1-0F79-4A25-B73E-F0DAC4C0A574}">
      <dgm:prSet custT="1"/>
      <dgm:spPr/>
      <dgm:t>
        <a:bodyPr/>
        <a:lstStyle/>
        <a:p>
          <a:endParaRPr lang="zh-TW" altLang="en-US" sz="900"/>
        </a:p>
      </dgm:t>
    </dgm:pt>
    <dgm:pt modelId="{C188D2F0-EBD6-421B-8402-1E3F8C77DED8}" type="sibTrans" cxnId="{9DC698C1-0F79-4A25-B73E-F0DAC4C0A574}">
      <dgm:prSet/>
      <dgm:spPr/>
      <dgm:t>
        <a:bodyPr/>
        <a:lstStyle/>
        <a:p>
          <a:endParaRPr lang="zh-TW" altLang="en-US"/>
        </a:p>
      </dgm:t>
    </dgm:pt>
    <dgm:pt modelId="{26B632E9-2B4A-46BB-9FC4-CCBD6E9B8EF3}" type="pres">
      <dgm:prSet presAssocID="{51E862B6-960B-45E5-988B-9C757755D8D4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CE71B84A-876A-4721-B67B-16E7D3B54935}" type="pres">
      <dgm:prSet presAssocID="{D348329A-A702-4F68-A391-F956D7A5AA66}" presName="root1" presStyleCnt="0"/>
      <dgm:spPr/>
    </dgm:pt>
    <dgm:pt modelId="{652ABBA9-BC8C-48E9-9439-EB6C401DA93C}" type="pres">
      <dgm:prSet presAssocID="{D348329A-A702-4F68-A391-F956D7A5AA66}" presName="LevelOneTextNode" presStyleLbl="node0" presStyleIdx="0" presStyleCnt="1" custAng="5400000" custScaleX="272661" custScaleY="94323" custLinFactX="500000" custLinFactNeighborX="523432" custLinFactNeighborY="-11398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CA4BFD4-45D7-460E-BCE9-3925289D54A8}" type="pres">
      <dgm:prSet presAssocID="{D348329A-A702-4F68-A391-F956D7A5AA66}" presName="level2hierChild" presStyleCnt="0"/>
      <dgm:spPr/>
    </dgm:pt>
    <dgm:pt modelId="{6B20CEA6-C518-4B19-99F3-392297A05F7C}" type="pres">
      <dgm:prSet presAssocID="{9D8AF966-76EA-4E1F-9A25-1F7606BE8ADE}" presName="conn2-1" presStyleLbl="parChTrans1D2" presStyleIdx="0" presStyleCnt="11"/>
      <dgm:spPr/>
      <dgm:t>
        <a:bodyPr/>
        <a:lstStyle/>
        <a:p>
          <a:endParaRPr lang="zh-TW" altLang="en-US"/>
        </a:p>
      </dgm:t>
    </dgm:pt>
    <dgm:pt modelId="{CE95BE62-E6F2-40CA-9680-0401B65AE80E}" type="pres">
      <dgm:prSet presAssocID="{9D8AF966-76EA-4E1F-9A25-1F7606BE8ADE}" presName="connTx" presStyleLbl="parChTrans1D2" presStyleIdx="0" presStyleCnt="11"/>
      <dgm:spPr/>
      <dgm:t>
        <a:bodyPr/>
        <a:lstStyle/>
        <a:p>
          <a:endParaRPr lang="zh-TW" altLang="en-US"/>
        </a:p>
      </dgm:t>
    </dgm:pt>
    <dgm:pt modelId="{A08D1E21-1A0C-4FC6-88CA-9D2413FB2793}" type="pres">
      <dgm:prSet presAssocID="{EF7A17D7-B39C-4354-A612-903AC1677C4B}" presName="root2" presStyleCnt="0"/>
      <dgm:spPr/>
    </dgm:pt>
    <dgm:pt modelId="{CD40AA49-ED2A-4210-AEA8-6CB8507708A1}" type="pres">
      <dgm:prSet presAssocID="{EF7A17D7-B39C-4354-A612-903AC1677C4B}" presName="LevelTwoTextNode" presStyleLbl="node2" presStyleIdx="0" presStyleCnt="11" custScaleX="96293" custScaleY="130135" custLinFactX="-32625" custLinFactY="154465" custLinFactNeighborX="-100000" custLinFactNeighborY="2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E1356C3-EA13-474D-B0EF-079B6D7FCF80}" type="pres">
      <dgm:prSet presAssocID="{EF7A17D7-B39C-4354-A612-903AC1677C4B}" presName="level3hierChild" presStyleCnt="0"/>
      <dgm:spPr/>
    </dgm:pt>
    <dgm:pt modelId="{8ABD610A-EF64-4E38-8F02-E966ECA93A8E}" type="pres">
      <dgm:prSet presAssocID="{8DA9D7E2-F8A6-42A7-8181-17F8D28A389C}" presName="conn2-1" presStyleLbl="parChTrans1D2" presStyleIdx="1" presStyleCnt="11"/>
      <dgm:spPr/>
      <dgm:t>
        <a:bodyPr/>
        <a:lstStyle/>
        <a:p>
          <a:endParaRPr lang="zh-TW" altLang="en-US"/>
        </a:p>
      </dgm:t>
    </dgm:pt>
    <dgm:pt modelId="{5AE1CDE6-0BB7-4643-AAA3-363A437A9989}" type="pres">
      <dgm:prSet presAssocID="{8DA9D7E2-F8A6-42A7-8181-17F8D28A389C}" presName="connTx" presStyleLbl="parChTrans1D2" presStyleIdx="1" presStyleCnt="11"/>
      <dgm:spPr/>
      <dgm:t>
        <a:bodyPr/>
        <a:lstStyle/>
        <a:p>
          <a:endParaRPr lang="zh-TW" altLang="en-US"/>
        </a:p>
      </dgm:t>
    </dgm:pt>
    <dgm:pt modelId="{7A621EEF-F0DC-42C2-9E8A-5A076C8A61AE}" type="pres">
      <dgm:prSet presAssocID="{BC3F5991-A084-4D02-947F-1A80DC81B67C}" presName="root2" presStyleCnt="0"/>
      <dgm:spPr/>
    </dgm:pt>
    <dgm:pt modelId="{8A4D5161-F980-4FEA-8933-1B4B3BF2CC77}" type="pres">
      <dgm:prSet presAssocID="{BC3F5991-A084-4D02-947F-1A80DC81B67C}" presName="LevelTwoTextNode" presStyleLbl="node2" presStyleIdx="1" presStyleCnt="11" custLinFactX="100000" custLinFactNeighborX="174107" custLinFactNeighborY="34325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B611DAA3-6E36-4136-8663-73CDAF340107}" type="pres">
      <dgm:prSet presAssocID="{BC3F5991-A084-4D02-947F-1A80DC81B67C}" presName="level3hierChild" presStyleCnt="0"/>
      <dgm:spPr/>
    </dgm:pt>
    <dgm:pt modelId="{4D1FEEFB-CB11-4CB0-B2FD-3192DE33EAE6}" type="pres">
      <dgm:prSet presAssocID="{7DD5A93A-2D1D-4BE9-9505-B134DF0F667E}" presName="conn2-1" presStyleLbl="parChTrans1D2" presStyleIdx="2" presStyleCnt="11"/>
      <dgm:spPr/>
      <dgm:t>
        <a:bodyPr/>
        <a:lstStyle/>
        <a:p>
          <a:endParaRPr lang="zh-TW" altLang="en-US"/>
        </a:p>
      </dgm:t>
    </dgm:pt>
    <dgm:pt modelId="{4A2EB836-4B1F-4AFC-96B8-9194EA3F11D4}" type="pres">
      <dgm:prSet presAssocID="{7DD5A93A-2D1D-4BE9-9505-B134DF0F667E}" presName="connTx" presStyleLbl="parChTrans1D2" presStyleIdx="2" presStyleCnt="11"/>
      <dgm:spPr/>
      <dgm:t>
        <a:bodyPr/>
        <a:lstStyle/>
        <a:p>
          <a:endParaRPr lang="zh-TW" altLang="en-US"/>
        </a:p>
      </dgm:t>
    </dgm:pt>
    <dgm:pt modelId="{B81929D5-8F8F-458D-BA92-4FC7285C9607}" type="pres">
      <dgm:prSet presAssocID="{9BE7DA62-E893-4BA0-AEBB-629F0293E128}" presName="root2" presStyleCnt="0"/>
      <dgm:spPr/>
    </dgm:pt>
    <dgm:pt modelId="{01E58ADD-71B8-4A6A-830D-CCA301E8595F}" type="pres">
      <dgm:prSet presAssocID="{9BE7DA62-E893-4BA0-AEBB-629F0293E128}" presName="LevelTwoTextNode" presStyleLbl="node2" presStyleIdx="2" presStyleCnt="11" custLinFactX="151990" custLinFactNeighborX="200000" custLinFactNeighborY="28738">
        <dgm:presLayoutVars>
          <dgm:chPref val="3"/>
        </dgm:presLayoutVars>
      </dgm:prSet>
      <dgm:spPr/>
    </dgm:pt>
    <dgm:pt modelId="{58790269-7219-4D7F-9B1B-D528F235F8BC}" type="pres">
      <dgm:prSet presAssocID="{9BE7DA62-E893-4BA0-AEBB-629F0293E128}" presName="level3hierChild" presStyleCnt="0"/>
      <dgm:spPr/>
    </dgm:pt>
    <dgm:pt modelId="{A7A0AF6D-EDAC-4665-BBED-210781880FEF}" type="pres">
      <dgm:prSet presAssocID="{8CD17831-706B-4F73-BFFE-1931D8EB63D1}" presName="conn2-1" presStyleLbl="parChTrans1D2" presStyleIdx="3" presStyleCnt="11"/>
      <dgm:spPr/>
    </dgm:pt>
    <dgm:pt modelId="{D6B467DC-9963-4AD7-990D-2CDA37E79D7E}" type="pres">
      <dgm:prSet presAssocID="{8CD17831-706B-4F73-BFFE-1931D8EB63D1}" presName="connTx" presStyleLbl="parChTrans1D2" presStyleIdx="3" presStyleCnt="11"/>
      <dgm:spPr/>
    </dgm:pt>
    <dgm:pt modelId="{EA29D8B3-A391-4A07-8F98-86C4429C144F}" type="pres">
      <dgm:prSet presAssocID="{9F9BC672-BEBE-40D9-93FE-27701F1C64DF}" presName="root2" presStyleCnt="0"/>
      <dgm:spPr/>
    </dgm:pt>
    <dgm:pt modelId="{840D144C-E4E3-4081-ABB6-A1DC47268FFE}" type="pres">
      <dgm:prSet presAssocID="{9F9BC672-BEBE-40D9-93FE-27701F1C64DF}" presName="LevelTwoTextNode" presStyleLbl="node2" presStyleIdx="3" presStyleCnt="11" custLinFactX="200000" custLinFactY="12386" custLinFactNeighborX="215760" custLinFactNeighborY="100000">
        <dgm:presLayoutVars>
          <dgm:chPref val="3"/>
        </dgm:presLayoutVars>
      </dgm:prSet>
      <dgm:spPr/>
    </dgm:pt>
    <dgm:pt modelId="{74E9945B-BEDF-402C-BCA4-11CC3F9C8C4A}" type="pres">
      <dgm:prSet presAssocID="{9F9BC672-BEBE-40D9-93FE-27701F1C64DF}" presName="level3hierChild" presStyleCnt="0"/>
      <dgm:spPr/>
    </dgm:pt>
    <dgm:pt modelId="{E6EFB587-AA39-4A21-BB24-3F3F9459B225}" type="pres">
      <dgm:prSet presAssocID="{0F103C9D-4786-41F4-8E53-8E52A798B9BF}" presName="conn2-1" presStyleLbl="parChTrans1D2" presStyleIdx="4" presStyleCnt="11"/>
      <dgm:spPr/>
    </dgm:pt>
    <dgm:pt modelId="{C2FCE6BD-C90D-4F3F-A0EB-80FDDF2028CA}" type="pres">
      <dgm:prSet presAssocID="{0F103C9D-4786-41F4-8E53-8E52A798B9BF}" presName="connTx" presStyleLbl="parChTrans1D2" presStyleIdx="4" presStyleCnt="11"/>
      <dgm:spPr/>
    </dgm:pt>
    <dgm:pt modelId="{56A88533-C4F1-433F-B909-C8A4A06DFBED}" type="pres">
      <dgm:prSet presAssocID="{E995DF16-6A6D-4089-AC15-10B40C701002}" presName="root2" presStyleCnt="0"/>
      <dgm:spPr/>
    </dgm:pt>
    <dgm:pt modelId="{8E98618C-9E51-4959-B1C6-42E7051B351E}" type="pres">
      <dgm:prSet presAssocID="{E995DF16-6A6D-4089-AC15-10B40C701002}" presName="LevelTwoTextNode" presStyleLbl="node2" presStyleIdx="4" presStyleCnt="11" custLinFactX="200000" custLinFactY="191452" custLinFactNeighborX="214892" custLinFactNeighborY="200000">
        <dgm:presLayoutVars>
          <dgm:chPref val="3"/>
        </dgm:presLayoutVars>
      </dgm:prSet>
      <dgm:spPr/>
    </dgm:pt>
    <dgm:pt modelId="{F2220177-2CE5-4178-9A46-06198E83AC20}" type="pres">
      <dgm:prSet presAssocID="{E995DF16-6A6D-4089-AC15-10B40C701002}" presName="level3hierChild" presStyleCnt="0"/>
      <dgm:spPr/>
    </dgm:pt>
    <dgm:pt modelId="{A8BD2B3A-ECAE-4C8A-8BD4-C9BFD2CA4AD0}" type="pres">
      <dgm:prSet presAssocID="{60F8A8A1-6BAE-4D90-9491-A09EF7EE205E}" presName="conn2-1" presStyleLbl="parChTrans1D2" presStyleIdx="5" presStyleCnt="11"/>
      <dgm:spPr/>
    </dgm:pt>
    <dgm:pt modelId="{9877AAD0-58B5-4FC0-B0D7-1BA940127DE6}" type="pres">
      <dgm:prSet presAssocID="{60F8A8A1-6BAE-4D90-9491-A09EF7EE205E}" presName="connTx" presStyleLbl="parChTrans1D2" presStyleIdx="5" presStyleCnt="11"/>
      <dgm:spPr/>
    </dgm:pt>
    <dgm:pt modelId="{94F818CF-FC59-49E8-BA2E-B4A262D17DEF}" type="pres">
      <dgm:prSet presAssocID="{0AD4C5B0-2F69-4C26-BCB2-DB07E6C8A425}" presName="root2" presStyleCnt="0"/>
      <dgm:spPr/>
    </dgm:pt>
    <dgm:pt modelId="{1410AD1E-04D1-4924-940E-F2E1412FCD77}" type="pres">
      <dgm:prSet presAssocID="{0AD4C5B0-2F69-4C26-BCB2-DB07E6C8A425}" presName="LevelTwoTextNode" presStyleLbl="node2" presStyleIdx="5" presStyleCnt="11" custLinFactX="180901" custLinFactY="214072" custLinFactNeighborX="200000" custLinFactNeighborY="300000">
        <dgm:presLayoutVars>
          <dgm:chPref val="3"/>
        </dgm:presLayoutVars>
      </dgm:prSet>
      <dgm:spPr/>
    </dgm:pt>
    <dgm:pt modelId="{5283CA14-2756-493D-BE1E-3E02F8BABA0D}" type="pres">
      <dgm:prSet presAssocID="{0AD4C5B0-2F69-4C26-BCB2-DB07E6C8A425}" presName="level3hierChild" presStyleCnt="0"/>
      <dgm:spPr/>
    </dgm:pt>
    <dgm:pt modelId="{3B635DC3-0038-4540-9E44-D3CC9E5357AD}" type="pres">
      <dgm:prSet presAssocID="{D18F1593-B78C-457D-9FA5-D67081A1A0B1}" presName="conn2-1" presStyleLbl="parChTrans1D2" presStyleIdx="6" presStyleCnt="11"/>
      <dgm:spPr/>
    </dgm:pt>
    <dgm:pt modelId="{57961EBE-5E96-443C-BF8A-60F1B7892992}" type="pres">
      <dgm:prSet presAssocID="{D18F1593-B78C-457D-9FA5-D67081A1A0B1}" presName="connTx" presStyleLbl="parChTrans1D2" presStyleIdx="6" presStyleCnt="11"/>
      <dgm:spPr/>
    </dgm:pt>
    <dgm:pt modelId="{1ABD7AEF-CC9E-4332-80F2-1EBB0EAFEC0D}" type="pres">
      <dgm:prSet presAssocID="{1ECC0729-9615-4107-822E-DE745371A129}" presName="root2" presStyleCnt="0"/>
      <dgm:spPr/>
    </dgm:pt>
    <dgm:pt modelId="{8B89A6FE-FF62-474A-A083-395F3C952CEE}" type="pres">
      <dgm:prSet presAssocID="{1ECC0729-9615-4107-822E-DE745371A129}" presName="LevelTwoTextNode" presStyleLbl="node2" presStyleIdx="6" presStyleCnt="11" custLinFactX="100000" custLinFactY="235016" custLinFactNeighborX="171146" custLinFactNeighborY="300000">
        <dgm:presLayoutVars>
          <dgm:chPref val="3"/>
        </dgm:presLayoutVars>
      </dgm:prSet>
      <dgm:spPr/>
    </dgm:pt>
    <dgm:pt modelId="{C0313757-68A4-49B9-9423-A3EBF049C91A}" type="pres">
      <dgm:prSet presAssocID="{1ECC0729-9615-4107-822E-DE745371A129}" presName="level3hierChild" presStyleCnt="0"/>
      <dgm:spPr/>
    </dgm:pt>
    <dgm:pt modelId="{5554E7C1-EE6F-4B29-B1D4-5E03F724569B}" type="pres">
      <dgm:prSet presAssocID="{7F8DDC09-EEE4-46A2-8B71-272A18FF8408}" presName="conn2-1" presStyleLbl="parChTrans1D2" presStyleIdx="7" presStyleCnt="11"/>
      <dgm:spPr/>
      <dgm:t>
        <a:bodyPr/>
        <a:lstStyle/>
        <a:p>
          <a:endParaRPr lang="zh-TW" altLang="en-US"/>
        </a:p>
      </dgm:t>
    </dgm:pt>
    <dgm:pt modelId="{664E1816-2360-4B11-B5F0-2854FD73CDE2}" type="pres">
      <dgm:prSet presAssocID="{7F8DDC09-EEE4-46A2-8B71-272A18FF8408}" presName="connTx" presStyleLbl="parChTrans1D2" presStyleIdx="7" presStyleCnt="11"/>
      <dgm:spPr/>
      <dgm:t>
        <a:bodyPr/>
        <a:lstStyle/>
        <a:p>
          <a:endParaRPr lang="zh-TW" altLang="en-US"/>
        </a:p>
      </dgm:t>
    </dgm:pt>
    <dgm:pt modelId="{F8A2F1A9-26FB-40CA-B965-7B380017EB34}" type="pres">
      <dgm:prSet presAssocID="{B64DA677-683F-4AC4-B00B-931854C7ABA2}" presName="root2" presStyleCnt="0"/>
      <dgm:spPr/>
    </dgm:pt>
    <dgm:pt modelId="{A347E9AB-773C-47F7-A94C-77CDA4F03579}" type="pres">
      <dgm:prSet presAssocID="{B64DA677-683F-4AC4-B00B-931854C7ABA2}" presName="LevelTwoTextNode" presStyleLbl="node2" presStyleIdx="7" presStyleCnt="11" custScaleX="125722" custScaleY="184982" custLinFactX="-58802" custLinFactY="-136324" custLinFactNeighborX="-100000" custLinFactNeighborY="-2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2E13461-00E5-42A9-804A-BD22D933A13A}" type="pres">
      <dgm:prSet presAssocID="{B64DA677-683F-4AC4-B00B-931854C7ABA2}" presName="level3hierChild" presStyleCnt="0"/>
      <dgm:spPr/>
    </dgm:pt>
    <dgm:pt modelId="{9C3C6252-5A1A-4D5F-B57A-F2E4876FA64C}" type="pres">
      <dgm:prSet presAssocID="{97C3AECA-08EE-4A60-AA0C-E500F8024629}" presName="conn2-1" presStyleLbl="parChTrans1D2" presStyleIdx="8" presStyleCnt="11"/>
      <dgm:spPr/>
      <dgm:t>
        <a:bodyPr/>
        <a:lstStyle/>
        <a:p>
          <a:endParaRPr lang="zh-TW" altLang="en-US"/>
        </a:p>
      </dgm:t>
    </dgm:pt>
    <dgm:pt modelId="{6E72E9E7-DE37-406E-AAEE-848CCE952F5A}" type="pres">
      <dgm:prSet presAssocID="{97C3AECA-08EE-4A60-AA0C-E500F8024629}" presName="connTx" presStyleLbl="parChTrans1D2" presStyleIdx="8" presStyleCnt="11"/>
      <dgm:spPr/>
      <dgm:t>
        <a:bodyPr/>
        <a:lstStyle/>
        <a:p>
          <a:endParaRPr lang="zh-TW" altLang="en-US"/>
        </a:p>
      </dgm:t>
    </dgm:pt>
    <dgm:pt modelId="{CD93C61D-3F64-4CB9-86F4-8AB6360FA431}" type="pres">
      <dgm:prSet presAssocID="{700341D4-8FDF-492B-A77D-E77466F38579}" presName="root2" presStyleCnt="0"/>
      <dgm:spPr/>
    </dgm:pt>
    <dgm:pt modelId="{C536E3A4-CC7F-44B6-A4C4-B20FD66D7EA7}" type="pres">
      <dgm:prSet presAssocID="{700341D4-8FDF-492B-A77D-E77466F38579}" presName="LevelTwoTextNode" presStyleLbl="node2" presStyleIdx="8" presStyleCnt="11" custScaleX="146665" custScaleY="135643" custLinFactX="-49696" custLinFactY="-121116" custLinFactNeighborX="-100000" custLinFactNeighborY="-2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E00D00FC-C312-4E81-9F4D-36A3971569F3}" type="pres">
      <dgm:prSet presAssocID="{700341D4-8FDF-492B-A77D-E77466F38579}" presName="level3hierChild" presStyleCnt="0"/>
      <dgm:spPr/>
    </dgm:pt>
    <dgm:pt modelId="{EE72FEC4-F433-4069-B51E-41E7F7150E29}" type="pres">
      <dgm:prSet presAssocID="{509A11B2-3543-4F8D-81C7-CECA5B7FAFA0}" presName="conn2-1" presStyleLbl="parChTrans1D2" presStyleIdx="9" presStyleCnt="11"/>
      <dgm:spPr/>
      <dgm:t>
        <a:bodyPr/>
        <a:lstStyle/>
        <a:p>
          <a:endParaRPr lang="zh-TW" altLang="en-US"/>
        </a:p>
      </dgm:t>
    </dgm:pt>
    <dgm:pt modelId="{B848E3A5-55A2-4C76-AEEC-54E7F86FA28D}" type="pres">
      <dgm:prSet presAssocID="{509A11B2-3543-4F8D-81C7-CECA5B7FAFA0}" presName="connTx" presStyleLbl="parChTrans1D2" presStyleIdx="9" presStyleCnt="11"/>
      <dgm:spPr/>
      <dgm:t>
        <a:bodyPr/>
        <a:lstStyle/>
        <a:p>
          <a:endParaRPr lang="zh-TW" altLang="en-US"/>
        </a:p>
      </dgm:t>
    </dgm:pt>
    <dgm:pt modelId="{1F6CA789-A807-4DD0-989A-3C5E52648640}" type="pres">
      <dgm:prSet presAssocID="{1E7CB526-7F7C-4D5A-8290-0DB48AF98A42}" presName="root2" presStyleCnt="0"/>
      <dgm:spPr/>
    </dgm:pt>
    <dgm:pt modelId="{18C41DFC-B7B1-46B5-8051-F6D3E8CCAC0A}" type="pres">
      <dgm:prSet presAssocID="{1E7CB526-7F7C-4D5A-8290-0DB48AF98A42}" presName="LevelTwoTextNode" presStyleLbl="node2" presStyleIdx="9" presStyleCnt="11" custScaleX="73986" custScaleY="147890" custLinFactX="-34600" custLinFactY="-100000" custLinFactNeighborX="-100000" custLinFactNeighborY="-181799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885ED24D-6056-4F70-BF4F-62841828EF57}" type="pres">
      <dgm:prSet presAssocID="{1E7CB526-7F7C-4D5A-8290-0DB48AF98A42}" presName="level3hierChild" presStyleCnt="0"/>
      <dgm:spPr/>
    </dgm:pt>
    <dgm:pt modelId="{2665239D-7E57-4F0D-ADBD-6E8251465A86}" type="pres">
      <dgm:prSet presAssocID="{DC35A7B0-0C2B-4EFE-88A9-ACE07D404438}" presName="conn2-1" presStyleLbl="parChTrans1D2" presStyleIdx="10" presStyleCnt="11"/>
      <dgm:spPr/>
      <dgm:t>
        <a:bodyPr/>
        <a:lstStyle/>
        <a:p>
          <a:endParaRPr lang="zh-TW" altLang="en-US"/>
        </a:p>
      </dgm:t>
    </dgm:pt>
    <dgm:pt modelId="{15510646-9E3C-4529-9EE1-AE97450D9808}" type="pres">
      <dgm:prSet presAssocID="{DC35A7B0-0C2B-4EFE-88A9-ACE07D404438}" presName="connTx" presStyleLbl="parChTrans1D2" presStyleIdx="10" presStyleCnt="11"/>
      <dgm:spPr/>
      <dgm:t>
        <a:bodyPr/>
        <a:lstStyle/>
        <a:p>
          <a:endParaRPr lang="zh-TW" altLang="en-US"/>
        </a:p>
      </dgm:t>
    </dgm:pt>
    <dgm:pt modelId="{B196DF80-3211-4BE8-B471-1B90FE01497C}" type="pres">
      <dgm:prSet presAssocID="{4B0631B0-F047-4216-9E3D-34571573E47A}" presName="root2" presStyleCnt="0"/>
      <dgm:spPr/>
    </dgm:pt>
    <dgm:pt modelId="{37C7FC5C-E1E7-4C49-9756-BEAEDBB7C0B5}" type="pres">
      <dgm:prSet presAssocID="{4B0631B0-F047-4216-9E3D-34571573E47A}" presName="LevelTwoTextNode" presStyleLbl="node2" presStyleIdx="10" presStyleCnt="11" custScaleX="96368" custScaleY="158896" custLinFactX="-21906" custLinFactY="-8471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E7117399-095B-4B8E-95D4-2338DFE62D75}" type="pres">
      <dgm:prSet presAssocID="{4B0631B0-F047-4216-9E3D-34571573E47A}" presName="level3hierChild" presStyleCnt="0"/>
      <dgm:spPr/>
    </dgm:pt>
  </dgm:ptLst>
  <dgm:cxnLst>
    <dgm:cxn modelId="{E5295A5F-BCC5-44FD-A8AC-9D837A795FAC}" srcId="{D348329A-A702-4F68-A391-F956D7A5AA66}" destId="{9BE7DA62-E893-4BA0-AEBB-629F0293E128}" srcOrd="2" destOrd="0" parTransId="{7DD5A93A-2D1D-4BE9-9505-B134DF0F667E}" sibTransId="{F6B3B830-274B-4E1E-8A8D-F89E13F92565}"/>
    <dgm:cxn modelId="{F179C8F0-A768-4BC8-B066-E93CBD228C8C}" type="presOf" srcId="{DC35A7B0-0C2B-4EFE-88A9-ACE07D404438}" destId="{2665239D-7E57-4F0D-ADBD-6E8251465A86}" srcOrd="0" destOrd="0" presId="urn:microsoft.com/office/officeart/2008/layout/HorizontalMultiLevelHierarchy"/>
    <dgm:cxn modelId="{99BC2D93-D2B3-4967-8917-E4B8A0B8E6BE}" type="presOf" srcId="{8CD17831-706B-4F73-BFFE-1931D8EB63D1}" destId="{A7A0AF6D-EDAC-4665-BBED-210781880FEF}" srcOrd="0" destOrd="0" presId="urn:microsoft.com/office/officeart/2008/layout/HorizontalMultiLevelHierarchy"/>
    <dgm:cxn modelId="{8036C134-DF75-4E4A-BD71-108C67BCD7C8}" type="presOf" srcId="{97C3AECA-08EE-4A60-AA0C-E500F8024629}" destId="{6E72E9E7-DE37-406E-AAEE-848CCE952F5A}" srcOrd="1" destOrd="0" presId="urn:microsoft.com/office/officeart/2008/layout/HorizontalMultiLevelHierarchy"/>
    <dgm:cxn modelId="{5301D269-E109-4581-B677-4B010B7F1DA8}" type="presOf" srcId="{509A11B2-3543-4F8D-81C7-CECA5B7FAFA0}" destId="{B848E3A5-55A2-4C76-AEEC-54E7F86FA28D}" srcOrd="1" destOrd="0" presId="urn:microsoft.com/office/officeart/2008/layout/HorizontalMultiLevelHierarchy"/>
    <dgm:cxn modelId="{B5B15509-92B5-4B3E-8942-2CD19CBDA5E7}" srcId="{D348329A-A702-4F68-A391-F956D7A5AA66}" destId="{9F9BC672-BEBE-40D9-93FE-27701F1C64DF}" srcOrd="3" destOrd="0" parTransId="{8CD17831-706B-4F73-BFFE-1931D8EB63D1}" sibTransId="{CC0CE468-C1C9-4530-8DE6-D4BCB6CEF2A3}"/>
    <dgm:cxn modelId="{F07D05CF-36EB-4F82-9A84-ADD31190A1FC}" type="presOf" srcId="{700341D4-8FDF-492B-A77D-E77466F38579}" destId="{C536E3A4-CC7F-44B6-A4C4-B20FD66D7EA7}" srcOrd="0" destOrd="0" presId="urn:microsoft.com/office/officeart/2008/layout/HorizontalMultiLevelHierarchy"/>
    <dgm:cxn modelId="{AD7588D7-E744-47CF-9AEC-331851A5F479}" type="presOf" srcId="{97C3AECA-08EE-4A60-AA0C-E500F8024629}" destId="{9C3C6252-5A1A-4D5F-B57A-F2E4876FA64C}" srcOrd="0" destOrd="0" presId="urn:microsoft.com/office/officeart/2008/layout/HorizontalMultiLevelHierarchy"/>
    <dgm:cxn modelId="{67DB5B16-A573-4FDC-B864-857804F5D47D}" type="presOf" srcId="{B64DA677-683F-4AC4-B00B-931854C7ABA2}" destId="{A347E9AB-773C-47F7-A94C-77CDA4F03579}" srcOrd="0" destOrd="0" presId="urn:microsoft.com/office/officeart/2008/layout/HorizontalMultiLevelHierarchy"/>
    <dgm:cxn modelId="{D15019FA-9BF0-43DE-BAA7-8359F7CEFC05}" type="presOf" srcId="{8DA9D7E2-F8A6-42A7-8181-17F8D28A389C}" destId="{5AE1CDE6-0BB7-4643-AAA3-363A437A9989}" srcOrd="1" destOrd="0" presId="urn:microsoft.com/office/officeart/2008/layout/HorizontalMultiLevelHierarchy"/>
    <dgm:cxn modelId="{E04A33F4-8DD5-443D-B7F9-FDABB9692F2B}" srcId="{D348329A-A702-4F68-A391-F956D7A5AA66}" destId="{EF7A17D7-B39C-4354-A612-903AC1677C4B}" srcOrd="0" destOrd="0" parTransId="{9D8AF966-76EA-4E1F-9A25-1F7606BE8ADE}" sibTransId="{07756E8B-8CBA-43FA-828C-0FB15B31F61B}"/>
    <dgm:cxn modelId="{063686C2-6177-49F1-AC20-AD659A138C92}" type="presOf" srcId="{1E7CB526-7F7C-4D5A-8290-0DB48AF98A42}" destId="{18C41DFC-B7B1-46B5-8051-F6D3E8CCAC0A}" srcOrd="0" destOrd="0" presId="urn:microsoft.com/office/officeart/2008/layout/HorizontalMultiLevelHierarchy"/>
    <dgm:cxn modelId="{762DA27B-52AB-421B-9144-85AF71459F97}" srcId="{D348329A-A702-4F68-A391-F956D7A5AA66}" destId="{1E7CB526-7F7C-4D5A-8290-0DB48AF98A42}" srcOrd="9" destOrd="0" parTransId="{509A11B2-3543-4F8D-81C7-CECA5B7FAFA0}" sibTransId="{EC7A5A9B-377E-4C6A-BFFB-3B8BD783F0B0}"/>
    <dgm:cxn modelId="{A0EAF85E-325C-4B6C-AA51-91761FDEE1F1}" type="presOf" srcId="{8DA9D7E2-F8A6-42A7-8181-17F8D28A389C}" destId="{8ABD610A-EF64-4E38-8F02-E966ECA93A8E}" srcOrd="0" destOrd="0" presId="urn:microsoft.com/office/officeart/2008/layout/HorizontalMultiLevelHierarchy"/>
    <dgm:cxn modelId="{A6F68715-3068-4A63-930E-4C03BE761F83}" srcId="{D348329A-A702-4F68-A391-F956D7A5AA66}" destId="{E995DF16-6A6D-4089-AC15-10B40C701002}" srcOrd="4" destOrd="0" parTransId="{0F103C9D-4786-41F4-8E53-8E52A798B9BF}" sibTransId="{F812B276-7A65-474F-92DA-3F77EFED4A16}"/>
    <dgm:cxn modelId="{E9D00ECA-D9C1-4AAC-8410-71698F5EF613}" type="presOf" srcId="{7F8DDC09-EEE4-46A2-8B71-272A18FF8408}" destId="{664E1816-2360-4B11-B5F0-2854FD73CDE2}" srcOrd="1" destOrd="0" presId="urn:microsoft.com/office/officeart/2008/layout/HorizontalMultiLevelHierarchy"/>
    <dgm:cxn modelId="{200D616E-DC5F-42C1-B19D-DA7A25C33F61}" type="presOf" srcId="{9F9BC672-BEBE-40D9-93FE-27701F1C64DF}" destId="{840D144C-E4E3-4081-ABB6-A1DC47268FFE}" srcOrd="0" destOrd="0" presId="urn:microsoft.com/office/officeart/2008/layout/HorizontalMultiLevelHierarchy"/>
    <dgm:cxn modelId="{985D3481-F55E-4BB7-9D26-DDA3C5A68D93}" type="presOf" srcId="{509A11B2-3543-4F8D-81C7-CECA5B7FAFA0}" destId="{EE72FEC4-F433-4069-B51E-41E7F7150E29}" srcOrd="0" destOrd="0" presId="urn:microsoft.com/office/officeart/2008/layout/HorizontalMultiLevelHierarchy"/>
    <dgm:cxn modelId="{ED278FCD-5FF5-4811-AA36-C044BE2587A2}" type="presOf" srcId="{7DD5A93A-2D1D-4BE9-9505-B134DF0F667E}" destId="{4A2EB836-4B1F-4AFC-96B8-9194EA3F11D4}" srcOrd="1" destOrd="0" presId="urn:microsoft.com/office/officeart/2008/layout/HorizontalMultiLevelHierarchy"/>
    <dgm:cxn modelId="{500797E9-8FF8-4683-84BE-EA1D9D3ED835}" type="presOf" srcId="{9D8AF966-76EA-4E1F-9A25-1F7606BE8ADE}" destId="{6B20CEA6-C518-4B19-99F3-392297A05F7C}" srcOrd="0" destOrd="0" presId="urn:microsoft.com/office/officeart/2008/layout/HorizontalMultiLevelHierarchy"/>
    <dgm:cxn modelId="{C915E05B-0173-470D-87F5-4DD01B65341D}" srcId="{D348329A-A702-4F68-A391-F956D7A5AA66}" destId="{700341D4-8FDF-492B-A77D-E77466F38579}" srcOrd="8" destOrd="0" parTransId="{97C3AECA-08EE-4A60-AA0C-E500F8024629}" sibTransId="{F4AC5B34-D2B0-4068-9BC6-45913D5C0FE8}"/>
    <dgm:cxn modelId="{D9ED83B5-C6C9-42DE-BB5A-7F4CDA920FAB}" type="presOf" srcId="{D348329A-A702-4F68-A391-F956D7A5AA66}" destId="{652ABBA9-BC8C-48E9-9439-EB6C401DA93C}" srcOrd="0" destOrd="0" presId="urn:microsoft.com/office/officeart/2008/layout/HorizontalMultiLevelHierarchy"/>
    <dgm:cxn modelId="{5D0917C5-F8FD-4994-92A5-C6EDDB69DD8E}" type="presOf" srcId="{7F8DDC09-EEE4-46A2-8B71-272A18FF8408}" destId="{5554E7C1-EE6F-4B29-B1D4-5E03F724569B}" srcOrd="0" destOrd="0" presId="urn:microsoft.com/office/officeart/2008/layout/HorizontalMultiLevelHierarchy"/>
    <dgm:cxn modelId="{1A708366-DB47-4332-9A23-84987034BA02}" type="presOf" srcId="{D18F1593-B78C-457D-9FA5-D67081A1A0B1}" destId="{57961EBE-5E96-443C-BF8A-60F1B7892992}" srcOrd="1" destOrd="0" presId="urn:microsoft.com/office/officeart/2008/layout/HorizontalMultiLevelHierarchy"/>
    <dgm:cxn modelId="{CD9C4ABF-F361-4E63-BB9E-DD71068A8F75}" type="presOf" srcId="{BC3F5991-A084-4D02-947F-1A80DC81B67C}" destId="{8A4D5161-F980-4FEA-8933-1B4B3BF2CC77}" srcOrd="0" destOrd="0" presId="urn:microsoft.com/office/officeart/2008/layout/HorizontalMultiLevelHierarchy"/>
    <dgm:cxn modelId="{13CE118D-C4DD-4E47-BF07-FB11A3384CD5}" type="presOf" srcId="{0F103C9D-4786-41F4-8E53-8E52A798B9BF}" destId="{C2FCE6BD-C90D-4F3F-A0EB-80FDDF2028CA}" srcOrd="1" destOrd="0" presId="urn:microsoft.com/office/officeart/2008/layout/HorizontalMultiLevelHierarchy"/>
    <dgm:cxn modelId="{D1795EB5-4031-430E-8702-99A2CBE362C9}" srcId="{D348329A-A702-4F68-A391-F956D7A5AA66}" destId="{4B0631B0-F047-4216-9E3D-34571573E47A}" srcOrd="10" destOrd="0" parTransId="{DC35A7B0-0C2B-4EFE-88A9-ACE07D404438}" sibTransId="{0FEAA57F-4005-4CE0-865D-0969BA847A1D}"/>
    <dgm:cxn modelId="{C369E828-FE73-4338-98BA-DAF938FD9D9D}" type="presOf" srcId="{E995DF16-6A6D-4089-AC15-10B40C701002}" destId="{8E98618C-9E51-4959-B1C6-42E7051B351E}" srcOrd="0" destOrd="0" presId="urn:microsoft.com/office/officeart/2008/layout/HorizontalMultiLevelHierarchy"/>
    <dgm:cxn modelId="{FC09D950-5A03-4663-AAFE-E561C82E3E53}" type="presOf" srcId="{60F8A8A1-6BAE-4D90-9491-A09EF7EE205E}" destId="{9877AAD0-58B5-4FC0-B0D7-1BA940127DE6}" srcOrd="1" destOrd="0" presId="urn:microsoft.com/office/officeart/2008/layout/HorizontalMultiLevelHierarchy"/>
    <dgm:cxn modelId="{A3F13380-512E-4BF0-817D-0281CEE5FFC6}" type="presOf" srcId="{D18F1593-B78C-457D-9FA5-D67081A1A0B1}" destId="{3B635DC3-0038-4540-9E44-D3CC9E5357AD}" srcOrd="0" destOrd="0" presId="urn:microsoft.com/office/officeart/2008/layout/HorizontalMultiLevelHierarchy"/>
    <dgm:cxn modelId="{8B323C35-0145-4740-BC47-EAAF9E47DF4D}" type="presOf" srcId="{DC35A7B0-0C2B-4EFE-88A9-ACE07D404438}" destId="{15510646-9E3C-4529-9EE1-AE97450D9808}" srcOrd="1" destOrd="0" presId="urn:microsoft.com/office/officeart/2008/layout/HorizontalMultiLevelHierarchy"/>
    <dgm:cxn modelId="{B62A1B33-04FA-49BE-82D2-082FA491FE72}" srcId="{D348329A-A702-4F68-A391-F956D7A5AA66}" destId="{0AD4C5B0-2F69-4C26-BCB2-DB07E6C8A425}" srcOrd="5" destOrd="0" parTransId="{60F8A8A1-6BAE-4D90-9491-A09EF7EE205E}" sibTransId="{6E5CC970-2ED9-4397-9CAA-157312530BC5}"/>
    <dgm:cxn modelId="{8E4E8DD2-92C3-4C0A-AF45-9BF85C68DEB9}" type="presOf" srcId="{60F8A8A1-6BAE-4D90-9491-A09EF7EE205E}" destId="{A8BD2B3A-ECAE-4C8A-8BD4-C9BFD2CA4AD0}" srcOrd="0" destOrd="0" presId="urn:microsoft.com/office/officeart/2008/layout/HorizontalMultiLevelHierarchy"/>
    <dgm:cxn modelId="{BEFAE75F-BE3F-4C40-8907-B8A2FDC2F589}" type="presOf" srcId="{51E862B6-960B-45E5-988B-9C757755D8D4}" destId="{26B632E9-2B4A-46BB-9FC4-CCBD6E9B8EF3}" srcOrd="0" destOrd="0" presId="urn:microsoft.com/office/officeart/2008/layout/HorizontalMultiLevelHierarchy"/>
    <dgm:cxn modelId="{6AE919E9-6FC9-43B7-8803-48B0A1D98129}" srcId="{D348329A-A702-4F68-A391-F956D7A5AA66}" destId="{B64DA677-683F-4AC4-B00B-931854C7ABA2}" srcOrd="7" destOrd="0" parTransId="{7F8DDC09-EEE4-46A2-8B71-272A18FF8408}" sibTransId="{9E55B8D9-5C26-47BE-80C9-E74A54D55EF3}"/>
    <dgm:cxn modelId="{5EC99A2D-3014-4A8D-9188-12816FD7FC0C}" type="presOf" srcId="{8CD17831-706B-4F73-BFFE-1931D8EB63D1}" destId="{D6B467DC-9963-4AD7-990D-2CDA37E79D7E}" srcOrd="1" destOrd="0" presId="urn:microsoft.com/office/officeart/2008/layout/HorizontalMultiLevelHierarchy"/>
    <dgm:cxn modelId="{9DC698C1-0F79-4A25-B73E-F0DAC4C0A574}" srcId="{D348329A-A702-4F68-A391-F956D7A5AA66}" destId="{1ECC0729-9615-4107-822E-DE745371A129}" srcOrd="6" destOrd="0" parTransId="{D18F1593-B78C-457D-9FA5-D67081A1A0B1}" sibTransId="{C188D2F0-EBD6-421B-8402-1E3F8C77DED8}"/>
    <dgm:cxn modelId="{687284BB-1B21-4FC1-B3C4-D098EF93C1E5}" type="presOf" srcId="{EF7A17D7-B39C-4354-A612-903AC1677C4B}" destId="{CD40AA49-ED2A-4210-AEA8-6CB8507708A1}" srcOrd="0" destOrd="0" presId="urn:microsoft.com/office/officeart/2008/layout/HorizontalMultiLevelHierarchy"/>
    <dgm:cxn modelId="{57B1D981-5038-49F4-A823-FBF9BF6D0DE8}" type="presOf" srcId="{0AD4C5B0-2F69-4C26-BCB2-DB07E6C8A425}" destId="{1410AD1E-04D1-4924-940E-F2E1412FCD77}" srcOrd="0" destOrd="0" presId="urn:microsoft.com/office/officeart/2008/layout/HorizontalMultiLevelHierarchy"/>
    <dgm:cxn modelId="{00F22FC0-4DB2-4887-ACD5-7CD072E65F91}" srcId="{D348329A-A702-4F68-A391-F956D7A5AA66}" destId="{BC3F5991-A084-4D02-947F-1A80DC81B67C}" srcOrd="1" destOrd="0" parTransId="{8DA9D7E2-F8A6-42A7-8181-17F8D28A389C}" sibTransId="{5F0B456D-16E5-4577-8B5F-C9478FD28EF5}"/>
    <dgm:cxn modelId="{5D720543-44A9-4CB6-984F-97F548C6C8AE}" type="presOf" srcId="{9D8AF966-76EA-4E1F-9A25-1F7606BE8ADE}" destId="{CE95BE62-E6F2-40CA-9680-0401B65AE80E}" srcOrd="1" destOrd="0" presId="urn:microsoft.com/office/officeart/2008/layout/HorizontalMultiLevelHierarchy"/>
    <dgm:cxn modelId="{5B132541-B705-4093-B163-41C4186690D0}" type="presOf" srcId="{4B0631B0-F047-4216-9E3D-34571573E47A}" destId="{37C7FC5C-E1E7-4C49-9756-BEAEDBB7C0B5}" srcOrd="0" destOrd="0" presId="urn:microsoft.com/office/officeart/2008/layout/HorizontalMultiLevelHierarchy"/>
    <dgm:cxn modelId="{2F0016BF-0EC2-4326-9BBF-64063A0B57BF}" type="presOf" srcId="{1ECC0729-9615-4107-822E-DE745371A129}" destId="{8B89A6FE-FF62-474A-A083-395F3C952CEE}" srcOrd="0" destOrd="0" presId="urn:microsoft.com/office/officeart/2008/layout/HorizontalMultiLevelHierarchy"/>
    <dgm:cxn modelId="{6247B32B-C726-4A61-900D-BFB6AE2340E5}" type="presOf" srcId="{9BE7DA62-E893-4BA0-AEBB-629F0293E128}" destId="{01E58ADD-71B8-4A6A-830D-CCA301E8595F}" srcOrd="0" destOrd="0" presId="urn:microsoft.com/office/officeart/2008/layout/HorizontalMultiLevelHierarchy"/>
    <dgm:cxn modelId="{EC8DF4FF-1993-42F1-B9F4-39E73AA8F2DF}" srcId="{51E862B6-960B-45E5-988B-9C757755D8D4}" destId="{D348329A-A702-4F68-A391-F956D7A5AA66}" srcOrd="0" destOrd="0" parTransId="{11CC4813-CAEB-402F-A887-E1E5E75DC9AB}" sibTransId="{8EAA0650-869C-4254-B3E6-18BA42D690A2}"/>
    <dgm:cxn modelId="{7AAA9B01-4F3C-4016-9E43-B5A0C9F0307B}" type="presOf" srcId="{7DD5A93A-2D1D-4BE9-9505-B134DF0F667E}" destId="{4D1FEEFB-CB11-4CB0-B2FD-3192DE33EAE6}" srcOrd="0" destOrd="0" presId="urn:microsoft.com/office/officeart/2008/layout/HorizontalMultiLevelHierarchy"/>
    <dgm:cxn modelId="{F4C3CED7-FAA4-4C40-BB88-23F167489E43}" type="presOf" srcId="{0F103C9D-4786-41F4-8E53-8E52A798B9BF}" destId="{E6EFB587-AA39-4A21-BB24-3F3F9459B225}" srcOrd="0" destOrd="0" presId="urn:microsoft.com/office/officeart/2008/layout/HorizontalMultiLevelHierarchy"/>
    <dgm:cxn modelId="{682F6454-34BF-4376-AF31-0D758D751E99}" type="presParOf" srcId="{26B632E9-2B4A-46BB-9FC4-CCBD6E9B8EF3}" destId="{CE71B84A-876A-4721-B67B-16E7D3B54935}" srcOrd="0" destOrd="0" presId="urn:microsoft.com/office/officeart/2008/layout/HorizontalMultiLevelHierarchy"/>
    <dgm:cxn modelId="{132C189A-1AE0-4CFA-B6F0-23E0FD226B00}" type="presParOf" srcId="{CE71B84A-876A-4721-B67B-16E7D3B54935}" destId="{652ABBA9-BC8C-48E9-9439-EB6C401DA93C}" srcOrd="0" destOrd="0" presId="urn:microsoft.com/office/officeart/2008/layout/HorizontalMultiLevelHierarchy"/>
    <dgm:cxn modelId="{EC04B0E3-73B8-4172-96CB-A5A0C6418BC5}" type="presParOf" srcId="{CE71B84A-876A-4721-B67B-16E7D3B54935}" destId="{5CA4BFD4-45D7-460E-BCE9-3925289D54A8}" srcOrd="1" destOrd="0" presId="urn:microsoft.com/office/officeart/2008/layout/HorizontalMultiLevelHierarchy"/>
    <dgm:cxn modelId="{5A3FEEC2-696E-46BD-8CC3-377767F6A9A4}" type="presParOf" srcId="{5CA4BFD4-45D7-460E-BCE9-3925289D54A8}" destId="{6B20CEA6-C518-4B19-99F3-392297A05F7C}" srcOrd="0" destOrd="0" presId="urn:microsoft.com/office/officeart/2008/layout/HorizontalMultiLevelHierarchy"/>
    <dgm:cxn modelId="{38D140FD-E839-4AB7-91FB-C8F852DA02F5}" type="presParOf" srcId="{6B20CEA6-C518-4B19-99F3-392297A05F7C}" destId="{CE95BE62-E6F2-40CA-9680-0401B65AE80E}" srcOrd="0" destOrd="0" presId="urn:microsoft.com/office/officeart/2008/layout/HorizontalMultiLevelHierarchy"/>
    <dgm:cxn modelId="{F7E34633-0DB9-4E47-A4A2-D6E7F83B8DA0}" type="presParOf" srcId="{5CA4BFD4-45D7-460E-BCE9-3925289D54A8}" destId="{A08D1E21-1A0C-4FC6-88CA-9D2413FB2793}" srcOrd="1" destOrd="0" presId="urn:microsoft.com/office/officeart/2008/layout/HorizontalMultiLevelHierarchy"/>
    <dgm:cxn modelId="{9378C890-715E-4B31-935F-5DF943C013BA}" type="presParOf" srcId="{A08D1E21-1A0C-4FC6-88CA-9D2413FB2793}" destId="{CD40AA49-ED2A-4210-AEA8-6CB8507708A1}" srcOrd="0" destOrd="0" presId="urn:microsoft.com/office/officeart/2008/layout/HorizontalMultiLevelHierarchy"/>
    <dgm:cxn modelId="{A08229CD-BEA2-4E1D-A890-F66AD97E539D}" type="presParOf" srcId="{A08D1E21-1A0C-4FC6-88CA-9D2413FB2793}" destId="{7E1356C3-EA13-474D-B0EF-079B6D7FCF80}" srcOrd="1" destOrd="0" presId="urn:microsoft.com/office/officeart/2008/layout/HorizontalMultiLevelHierarchy"/>
    <dgm:cxn modelId="{794F23C0-BD97-4253-97C2-2B64EB146136}" type="presParOf" srcId="{5CA4BFD4-45D7-460E-BCE9-3925289D54A8}" destId="{8ABD610A-EF64-4E38-8F02-E966ECA93A8E}" srcOrd="2" destOrd="0" presId="urn:microsoft.com/office/officeart/2008/layout/HorizontalMultiLevelHierarchy"/>
    <dgm:cxn modelId="{B6D673F2-5BDC-4349-BB14-44066D9CB524}" type="presParOf" srcId="{8ABD610A-EF64-4E38-8F02-E966ECA93A8E}" destId="{5AE1CDE6-0BB7-4643-AAA3-363A437A9989}" srcOrd="0" destOrd="0" presId="urn:microsoft.com/office/officeart/2008/layout/HorizontalMultiLevelHierarchy"/>
    <dgm:cxn modelId="{DAE3169A-AF48-4DCF-A4C4-CF8725D5B22F}" type="presParOf" srcId="{5CA4BFD4-45D7-460E-BCE9-3925289D54A8}" destId="{7A621EEF-F0DC-42C2-9E8A-5A076C8A61AE}" srcOrd="3" destOrd="0" presId="urn:microsoft.com/office/officeart/2008/layout/HorizontalMultiLevelHierarchy"/>
    <dgm:cxn modelId="{F390DB0B-B1D2-4029-B515-798ACCB38F31}" type="presParOf" srcId="{7A621EEF-F0DC-42C2-9E8A-5A076C8A61AE}" destId="{8A4D5161-F980-4FEA-8933-1B4B3BF2CC77}" srcOrd="0" destOrd="0" presId="urn:microsoft.com/office/officeart/2008/layout/HorizontalMultiLevelHierarchy"/>
    <dgm:cxn modelId="{B1D39051-E43B-4637-B1DE-AB3596E204E8}" type="presParOf" srcId="{7A621EEF-F0DC-42C2-9E8A-5A076C8A61AE}" destId="{B611DAA3-6E36-4136-8663-73CDAF340107}" srcOrd="1" destOrd="0" presId="urn:microsoft.com/office/officeart/2008/layout/HorizontalMultiLevelHierarchy"/>
    <dgm:cxn modelId="{BA06A3A7-04CF-4AF0-B832-F4B1B64AF2C5}" type="presParOf" srcId="{5CA4BFD4-45D7-460E-BCE9-3925289D54A8}" destId="{4D1FEEFB-CB11-4CB0-B2FD-3192DE33EAE6}" srcOrd="4" destOrd="0" presId="urn:microsoft.com/office/officeart/2008/layout/HorizontalMultiLevelHierarchy"/>
    <dgm:cxn modelId="{B676D0D4-F952-4A1C-8552-2D68A3C1D5E8}" type="presParOf" srcId="{4D1FEEFB-CB11-4CB0-B2FD-3192DE33EAE6}" destId="{4A2EB836-4B1F-4AFC-96B8-9194EA3F11D4}" srcOrd="0" destOrd="0" presId="urn:microsoft.com/office/officeart/2008/layout/HorizontalMultiLevelHierarchy"/>
    <dgm:cxn modelId="{E21BA188-F8C1-480A-95CE-479E7D8F474C}" type="presParOf" srcId="{5CA4BFD4-45D7-460E-BCE9-3925289D54A8}" destId="{B81929D5-8F8F-458D-BA92-4FC7285C9607}" srcOrd="5" destOrd="0" presId="urn:microsoft.com/office/officeart/2008/layout/HorizontalMultiLevelHierarchy"/>
    <dgm:cxn modelId="{D18A5889-8AC5-48EE-8BE8-933AEAA4EBED}" type="presParOf" srcId="{B81929D5-8F8F-458D-BA92-4FC7285C9607}" destId="{01E58ADD-71B8-4A6A-830D-CCA301E8595F}" srcOrd="0" destOrd="0" presId="urn:microsoft.com/office/officeart/2008/layout/HorizontalMultiLevelHierarchy"/>
    <dgm:cxn modelId="{3C48E686-43F2-4F4E-A510-E1E6B6E7B015}" type="presParOf" srcId="{B81929D5-8F8F-458D-BA92-4FC7285C9607}" destId="{58790269-7219-4D7F-9B1B-D528F235F8BC}" srcOrd="1" destOrd="0" presId="urn:microsoft.com/office/officeart/2008/layout/HorizontalMultiLevelHierarchy"/>
    <dgm:cxn modelId="{9F551C6C-66F3-4C83-8E6F-8A4602723B0C}" type="presParOf" srcId="{5CA4BFD4-45D7-460E-BCE9-3925289D54A8}" destId="{A7A0AF6D-EDAC-4665-BBED-210781880FEF}" srcOrd="6" destOrd="0" presId="urn:microsoft.com/office/officeart/2008/layout/HorizontalMultiLevelHierarchy"/>
    <dgm:cxn modelId="{90B4D15C-2EC1-408E-865B-29D75C8BE0D2}" type="presParOf" srcId="{A7A0AF6D-EDAC-4665-BBED-210781880FEF}" destId="{D6B467DC-9963-4AD7-990D-2CDA37E79D7E}" srcOrd="0" destOrd="0" presId="urn:microsoft.com/office/officeart/2008/layout/HorizontalMultiLevelHierarchy"/>
    <dgm:cxn modelId="{A94C4106-6A89-422F-9882-56A4DAE0BC86}" type="presParOf" srcId="{5CA4BFD4-45D7-460E-BCE9-3925289D54A8}" destId="{EA29D8B3-A391-4A07-8F98-86C4429C144F}" srcOrd="7" destOrd="0" presId="urn:microsoft.com/office/officeart/2008/layout/HorizontalMultiLevelHierarchy"/>
    <dgm:cxn modelId="{D2E80A87-F1C7-4C04-8DD1-9EBC2D07C87C}" type="presParOf" srcId="{EA29D8B3-A391-4A07-8F98-86C4429C144F}" destId="{840D144C-E4E3-4081-ABB6-A1DC47268FFE}" srcOrd="0" destOrd="0" presId="urn:microsoft.com/office/officeart/2008/layout/HorizontalMultiLevelHierarchy"/>
    <dgm:cxn modelId="{95819FAF-37A2-4E8F-9A37-8E17D64F2DE0}" type="presParOf" srcId="{EA29D8B3-A391-4A07-8F98-86C4429C144F}" destId="{74E9945B-BEDF-402C-BCA4-11CC3F9C8C4A}" srcOrd="1" destOrd="0" presId="urn:microsoft.com/office/officeart/2008/layout/HorizontalMultiLevelHierarchy"/>
    <dgm:cxn modelId="{1A0AF664-960B-4D36-A1AD-311131B0FDA7}" type="presParOf" srcId="{5CA4BFD4-45D7-460E-BCE9-3925289D54A8}" destId="{E6EFB587-AA39-4A21-BB24-3F3F9459B225}" srcOrd="8" destOrd="0" presId="urn:microsoft.com/office/officeart/2008/layout/HorizontalMultiLevelHierarchy"/>
    <dgm:cxn modelId="{17A7C6F9-2746-48F5-8611-D2C2A26C825A}" type="presParOf" srcId="{E6EFB587-AA39-4A21-BB24-3F3F9459B225}" destId="{C2FCE6BD-C90D-4F3F-A0EB-80FDDF2028CA}" srcOrd="0" destOrd="0" presId="urn:microsoft.com/office/officeart/2008/layout/HorizontalMultiLevelHierarchy"/>
    <dgm:cxn modelId="{7AA36408-F962-4B16-B2D1-8591619593FE}" type="presParOf" srcId="{5CA4BFD4-45D7-460E-BCE9-3925289D54A8}" destId="{56A88533-C4F1-433F-B909-C8A4A06DFBED}" srcOrd="9" destOrd="0" presId="urn:microsoft.com/office/officeart/2008/layout/HorizontalMultiLevelHierarchy"/>
    <dgm:cxn modelId="{FCAECF60-9672-490F-BD0B-FD97C4FBB7DE}" type="presParOf" srcId="{56A88533-C4F1-433F-B909-C8A4A06DFBED}" destId="{8E98618C-9E51-4959-B1C6-42E7051B351E}" srcOrd="0" destOrd="0" presId="urn:microsoft.com/office/officeart/2008/layout/HorizontalMultiLevelHierarchy"/>
    <dgm:cxn modelId="{69770461-2EAE-4B84-AB99-B10C92D48116}" type="presParOf" srcId="{56A88533-C4F1-433F-B909-C8A4A06DFBED}" destId="{F2220177-2CE5-4178-9A46-06198E83AC20}" srcOrd="1" destOrd="0" presId="urn:microsoft.com/office/officeart/2008/layout/HorizontalMultiLevelHierarchy"/>
    <dgm:cxn modelId="{911A2A10-E847-4493-9CDB-9FA2A7C242FE}" type="presParOf" srcId="{5CA4BFD4-45D7-460E-BCE9-3925289D54A8}" destId="{A8BD2B3A-ECAE-4C8A-8BD4-C9BFD2CA4AD0}" srcOrd="10" destOrd="0" presId="urn:microsoft.com/office/officeart/2008/layout/HorizontalMultiLevelHierarchy"/>
    <dgm:cxn modelId="{AA7EA5AC-A02F-4F03-ACE0-575D302D08ED}" type="presParOf" srcId="{A8BD2B3A-ECAE-4C8A-8BD4-C9BFD2CA4AD0}" destId="{9877AAD0-58B5-4FC0-B0D7-1BA940127DE6}" srcOrd="0" destOrd="0" presId="urn:microsoft.com/office/officeart/2008/layout/HorizontalMultiLevelHierarchy"/>
    <dgm:cxn modelId="{FACA77EE-2474-4BDF-8232-1CA72FFC71D1}" type="presParOf" srcId="{5CA4BFD4-45D7-460E-BCE9-3925289D54A8}" destId="{94F818CF-FC59-49E8-BA2E-B4A262D17DEF}" srcOrd="11" destOrd="0" presId="urn:microsoft.com/office/officeart/2008/layout/HorizontalMultiLevelHierarchy"/>
    <dgm:cxn modelId="{ACEC87AA-1670-4C34-B449-3C62B6A9C139}" type="presParOf" srcId="{94F818CF-FC59-49E8-BA2E-B4A262D17DEF}" destId="{1410AD1E-04D1-4924-940E-F2E1412FCD77}" srcOrd="0" destOrd="0" presId="urn:microsoft.com/office/officeart/2008/layout/HorizontalMultiLevelHierarchy"/>
    <dgm:cxn modelId="{3AEA7A9F-756D-405F-8A7C-D972D02B42DF}" type="presParOf" srcId="{94F818CF-FC59-49E8-BA2E-B4A262D17DEF}" destId="{5283CA14-2756-493D-BE1E-3E02F8BABA0D}" srcOrd="1" destOrd="0" presId="urn:microsoft.com/office/officeart/2008/layout/HorizontalMultiLevelHierarchy"/>
    <dgm:cxn modelId="{820C51D8-5CF1-450D-9802-30B056C33AB4}" type="presParOf" srcId="{5CA4BFD4-45D7-460E-BCE9-3925289D54A8}" destId="{3B635DC3-0038-4540-9E44-D3CC9E5357AD}" srcOrd="12" destOrd="0" presId="urn:microsoft.com/office/officeart/2008/layout/HorizontalMultiLevelHierarchy"/>
    <dgm:cxn modelId="{40F7E205-26F3-4030-8CD8-C30CA3A41186}" type="presParOf" srcId="{3B635DC3-0038-4540-9E44-D3CC9E5357AD}" destId="{57961EBE-5E96-443C-BF8A-60F1B7892992}" srcOrd="0" destOrd="0" presId="urn:microsoft.com/office/officeart/2008/layout/HorizontalMultiLevelHierarchy"/>
    <dgm:cxn modelId="{09C2611C-98C6-410B-A790-A9F5B09B5B42}" type="presParOf" srcId="{5CA4BFD4-45D7-460E-BCE9-3925289D54A8}" destId="{1ABD7AEF-CC9E-4332-80F2-1EBB0EAFEC0D}" srcOrd="13" destOrd="0" presId="urn:microsoft.com/office/officeart/2008/layout/HorizontalMultiLevelHierarchy"/>
    <dgm:cxn modelId="{C15FB493-8070-4C1A-9A8B-BB6B2906AA35}" type="presParOf" srcId="{1ABD7AEF-CC9E-4332-80F2-1EBB0EAFEC0D}" destId="{8B89A6FE-FF62-474A-A083-395F3C952CEE}" srcOrd="0" destOrd="0" presId="urn:microsoft.com/office/officeart/2008/layout/HorizontalMultiLevelHierarchy"/>
    <dgm:cxn modelId="{889E18C1-4E88-429F-9B40-BBACA8A6F3DA}" type="presParOf" srcId="{1ABD7AEF-CC9E-4332-80F2-1EBB0EAFEC0D}" destId="{C0313757-68A4-49B9-9423-A3EBF049C91A}" srcOrd="1" destOrd="0" presId="urn:microsoft.com/office/officeart/2008/layout/HorizontalMultiLevelHierarchy"/>
    <dgm:cxn modelId="{D9147D25-3EA5-464F-BD4E-A39BCF8A5F6F}" type="presParOf" srcId="{5CA4BFD4-45D7-460E-BCE9-3925289D54A8}" destId="{5554E7C1-EE6F-4B29-B1D4-5E03F724569B}" srcOrd="14" destOrd="0" presId="urn:microsoft.com/office/officeart/2008/layout/HorizontalMultiLevelHierarchy"/>
    <dgm:cxn modelId="{B6420BB8-D0AD-41DB-8D7B-52372E7E5CD5}" type="presParOf" srcId="{5554E7C1-EE6F-4B29-B1D4-5E03F724569B}" destId="{664E1816-2360-4B11-B5F0-2854FD73CDE2}" srcOrd="0" destOrd="0" presId="urn:microsoft.com/office/officeart/2008/layout/HorizontalMultiLevelHierarchy"/>
    <dgm:cxn modelId="{0C0F4DE5-46B8-464F-A2CE-9F2BE6CD2A0C}" type="presParOf" srcId="{5CA4BFD4-45D7-460E-BCE9-3925289D54A8}" destId="{F8A2F1A9-26FB-40CA-B965-7B380017EB34}" srcOrd="15" destOrd="0" presId="urn:microsoft.com/office/officeart/2008/layout/HorizontalMultiLevelHierarchy"/>
    <dgm:cxn modelId="{1327E042-9BA7-4E83-99D9-04061E1E830B}" type="presParOf" srcId="{F8A2F1A9-26FB-40CA-B965-7B380017EB34}" destId="{A347E9AB-773C-47F7-A94C-77CDA4F03579}" srcOrd="0" destOrd="0" presId="urn:microsoft.com/office/officeart/2008/layout/HorizontalMultiLevelHierarchy"/>
    <dgm:cxn modelId="{2EEB90E8-DBD1-4CD3-AA25-3ABFC92BE3AC}" type="presParOf" srcId="{F8A2F1A9-26FB-40CA-B965-7B380017EB34}" destId="{02E13461-00E5-42A9-804A-BD22D933A13A}" srcOrd="1" destOrd="0" presId="urn:microsoft.com/office/officeart/2008/layout/HorizontalMultiLevelHierarchy"/>
    <dgm:cxn modelId="{9CCFA3F2-4F72-498D-AA29-D618DEEE90BC}" type="presParOf" srcId="{5CA4BFD4-45D7-460E-BCE9-3925289D54A8}" destId="{9C3C6252-5A1A-4D5F-B57A-F2E4876FA64C}" srcOrd="16" destOrd="0" presId="urn:microsoft.com/office/officeart/2008/layout/HorizontalMultiLevelHierarchy"/>
    <dgm:cxn modelId="{DE3C436D-3DFE-4767-B488-7EC2E5FC23FF}" type="presParOf" srcId="{9C3C6252-5A1A-4D5F-B57A-F2E4876FA64C}" destId="{6E72E9E7-DE37-406E-AAEE-848CCE952F5A}" srcOrd="0" destOrd="0" presId="urn:microsoft.com/office/officeart/2008/layout/HorizontalMultiLevelHierarchy"/>
    <dgm:cxn modelId="{1F20940F-049A-43C9-AACD-20DA1648DC6B}" type="presParOf" srcId="{5CA4BFD4-45D7-460E-BCE9-3925289D54A8}" destId="{CD93C61D-3F64-4CB9-86F4-8AB6360FA431}" srcOrd="17" destOrd="0" presId="urn:microsoft.com/office/officeart/2008/layout/HorizontalMultiLevelHierarchy"/>
    <dgm:cxn modelId="{EFF720B1-FAF5-4ADA-9A76-151A092F21C4}" type="presParOf" srcId="{CD93C61D-3F64-4CB9-86F4-8AB6360FA431}" destId="{C536E3A4-CC7F-44B6-A4C4-B20FD66D7EA7}" srcOrd="0" destOrd="0" presId="urn:microsoft.com/office/officeart/2008/layout/HorizontalMultiLevelHierarchy"/>
    <dgm:cxn modelId="{2DA98A52-7E31-4399-B6FD-176419D5B081}" type="presParOf" srcId="{CD93C61D-3F64-4CB9-86F4-8AB6360FA431}" destId="{E00D00FC-C312-4E81-9F4D-36A3971569F3}" srcOrd="1" destOrd="0" presId="urn:microsoft.com/office/officeart/2008/layout/HorizontalMultiLevelHierarchy"/>
    <dgm:cxn modelId="{EEDAA15A-40F7-438C-A314-96BACDD1CF9B}" type="presParOf" srcId="{5CA4BFD4-45D7-460E-BCE9-3925289D54A8}" destId="{EE72FEC4-F433-4069-B51E-41E7F7150E29}" srcOrd="18" destOrd="0" presId="urn:microsoft.com/office/officeart/2008/layout/HorizontalMultiLevelHierarchy"/>
    <dgm:cxn modelId="{77A4DF65-F9F4-40AA-94C4-15FB292D392E}" type="presParOf" srcId="{EE72FEC4-F433-4069-B51E-41E7F7150E29}" destId="{B848E3A5-55A2-4C76-AEEC-54E7F86FA28D}" srcOrd="0" destOrd="0" presId="urn:microsoft.com/office/officeart/2008/layout/HorizontalMultiLevelHierarchy"/>
    <dgm:cxn modelId="{32324734-D5E0-4194-85A1-B2B50E74D20E}" type="presParOf" srcId="{5CA4BFD4-45D7-460E-BCE9-3925289D54A8}" destId="{1F6CA789-A807-4DD0-989A-3C5E52648640}" srcOrd="19" destOrd="0" presId="urn:microsoft.com/office/officeart/2008/layout/HorizontalMultiLevelHierarchy"/>
    <dgm:cxn modelId="{2F6697DE-8021-480C-BAA7-2BC02D0B8474}" type="presParOf" srcId="{1F6CA789-A807-4DD0-989A-3C5E52648640}" destId="{18C41DFC-B7B1-46B5-8051-F6D3E8CCAC0A}" srcOrd="0" destOrd="0" presId="urn:microsoft.com/office/officeart/2008/layout/HorizontalMultiLevelHierarchy"/>
    <dgm:cxn modelId="{E11C204D-63BC-4BB0-9F4B-285062EAE1CE}" type="presParOf" srcId="{1F6CA789-A807-4DD0-989A-3C5E52648640}" destId="{885ED24D-6056-4F70-BF4F-62841828EF57}" srcOrd="1" destOrd="0" presId="urn:microsoft.com/office/officeart/2008/layout/HorizontalMultiLevelHierarchy"/>
    <dgm:cxn modelId="{445C912A-AEB0-4ECD-AAD4-49D529FB2053}" type="presParOf" srcId="{5CA4BFD4-45D7-460E-BCE9-3925289D54A8}" destId="{2665239D-7E57-4F0D-ADBD-6E8251465A86}" srcOrd="20" destOrd="0" presId="urn:microsoft.com/office/officeart/2008/layout/HorizontalMultiLevelHierarchy"/>
    <dgm:cxn modelId="{E18CD7AF-DE12-4366-9935-CCE4B45F764A}" type="presParOf" srcId="{2665239D-7E57-4F0D-ADBD-6E8251465A86}" destId="{15510646-9E3C-4529-9EE1-AE97450D9808}" srcOrd="0" destOrd="0" presId="urn:microsoft.com/office/officeart/2008/layout/HorizontalMultiLevelHierarchy"/>
    <dgm:cxn modelId="{10B112AF-CA86-47CD-8767-1C05532D8B99}" type="presParOf" srcId="{5CA4BFD4-45D7-460E-BCE9-3925289D54A8}" destId="{B196DF80-3211-4BE8-B471-1B90FE01497C}" srcOrd="21" destOrd="0" presId="urn:microsoft.com/office/officeart/2008/layout/HorizontalMultiLevelHierarchy"/>
    <dgm:cxn modelId="{CF695F96-83D6-43E1-B731-AD1B700D5BD9}" type="presParOf" srcId="{B196DF80-3211-4BE8-B471-1B90FE01497C}" destId="{37C7FC5C-E1E7-4C49-9756-BEAEDBB7C0B5}" srcOrd="0" destOrd="0" presId="urn:microsoft.com/office/officeart/2008/layout/HorizontalMultiLevelHierarchy"/>
    <dgm:cxn modelId="{01DE68D9-B1BF-48E0-AA0F-3F74541FE6B6}" type="presParOf" srcId="{B196DF80-3211-4BE8-B471-1B90FE01497C}" destId="{E7117399-095B-4B8E-95D4-2338DFE62D7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65239D-7E57-4F0D-ADBD-6E8251465A86}">
      <dsp:nvSpPr>
        <dsp:cNvPr id="0" name=""/>
        <dsp:cNvSpPr/>
      </dsp:nvSpPr>
      <dsp:spPr>
        <a:xfrm>
          <a:off x="5182588" y="2294501"/>
          <a:ext cx="4180387" cy="1846217"/>
        </a:xfrm>
        <a:custGeom>
          <a:avLst/>
          <a:gdLst/>
          <a:ahLst/>
          <a:cxnLst/>
          <a:rect l="0" t="0" r="0" b="0"/>
          <a:pathLst>
            <a:path>
              <a:moveTo>
                <a:pt x="4180387" y="0"/>
              </a:moveTo>
              <a:lnTo>
                <a:pt x="0" y="18462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>
        <a:off x="7158534" y="3103362"/>
        <a:ext cx="228495" cy="228495"/>
      </dsp:txXfrm>
    </dsp:sp>
    <dsp:sp modelId="{EE72FEC4-F433-4069-B51E-41E7F7150E29}">
      <dsp:nvSpPr>
        <dsp:cNvPr id="0" name=""/>
        <dsp:cNvSpPr/>
      </dsp:nvSpPr>
      <dsp:spPr>
        <a:xfrm>
          <a:off x="5054387" y="2294501"/>
          <a:ext cx="4308588" cy="997992"/>
        </a:xfrm>
        <a:custGeom>
          <a:avLst/>
          <a:gdLst/>
          <a:ahLst/>
          <a:cxnLst/>
          <a:rect l="0" t="0" r="0" b="0"/>
          <a:pathLst>
            <a:path>
              <a:moveTo>
                <a:pt x="4308588" y="0"/>
              </a:moveTo>
              <a:lnTo>
                <a:pt x="0" y="99799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>
        <a:off x="7098115" y="2682931"/>
        <a:ext cx="221133" cy="221133"/>
      </dsp:txXfrm>
    </dsp:sp>
    <dsp:sp modelId="{9C3C6252-5A1A-4D5F-B57A-F2E4876FA64C}">
      <dsp:nvSpPr>
        <dsp:cNvPr id="0" name=""/>
        <dsp:cNvSpPr/>
      </dsp:nvSpPr>
      <dsp:spPr>
        <a:xfrm>
          <a:off x="4901928" y="2294501"/>
          <a:ext cx="4461047" cy="363448"/>
        </a:xfrm>
        <a:custGeom>
          <a:avLst/>
          <a:gdLst/>
          <a:ahLst/>
          <a:cxnLst/>
          <a:rect l="0" t="0" r="0" b="0"/>
          <a:pathLst>
            <a:path>
              <a:moveTo>
                <a:pt x="4461047" y="0"/>
              </a:moveTo>
              <a:lnTo>
                <a:pt x="0" y="3634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800" kern="1200"/>
        </a:p>
      </dsp:txBody>
      <dsp:txXfrm>
        <a:off x="7020556" y="2364330"/>
        <a:ext cx="223791" cy="223791"/>
      </dsp:txXfrm>
    </dsp:sp>
    <dsp:sp modelId="{5554E7C1-EE6F-4B29-B1D4-5E03F724569B}">
      <dsp:nvSpPr>
        <dsp:cNvPr id="0" name=""/>
        <dsp:cNvSpPr/>
      </dsp:nvSpPr>
      <dsp:spPr>
        <a:xfrm>
          <a:off x="4809964" y="2040536"/>
          <a:ext cx="4553011" cy="253965"/>
        </a:xfrm>
        <a:custGeom>
          <a:avLst/>
          <a:gdLst/>
          <a:ahLst/>
          <a:cxnLst/>
          <a:rect l="0" t="0" r="0" b="0"/>
          <a:pathLst>
            <a:path>
              <a:moveTo>
                <a:pt x="4553011" y="253965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800" kern="1200"/>
        </a:p>
      </dsp:txBody>
      <dsp:txXfrm>
        <a:off x="6972468" y="2053516"/>
        <a:ext cx="228004" cy="228004"/>
      </dsp:txXfrm>
    </dsp:sp>
    <dsp:sp modelId="{3B635DC3-0038-4540-9E44-D3CC9E5357AD}">
      <dsp:nvSpPr>
        <dsp:cNvPr id="0" name=""/>
        <dsp:cNvSpPr/>
      </dsp:nvSpPr>
      <dsp:spPr>
        <a:xfrm>
          <a:off x="9152143" y="2294501"/>
          <a:ext cx="210832" cy="1913226"/>
        </a:xfrm>
        <a:custGeom>
          <a:avLst/>
          <a:gdLst/>
          <a:ahLst/>
          <a:cxnLst/>
          <a:rect l="0" t="0" r="0" b="0"/>
          <a:pathLst>
            <a:path>
              <a:moveTo>
                <a:pt x="210832" y="0"/>
              </a:moveTo>
              <a:lnTo>
                <a:pt x="0" y="191322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209439" y="3202995"/>
        <a:ext cx="96240" cy="96240"/>
      </dsp:txXfrm>
    </dsp:sp>
    <dsp:sp modelId="{A8BD2B3A-ECAE-4C8A-8BD4-C9BFD2CA4AD0}">
      <dsp:nvSpPr>
        <dsp:cNvPr id="0" name=""/>
        <dsp:cNvSpPr/>
      </dsp:nvSpPr>
      <dsp:spPr>
        <a:xfrm>
          <a:off x="9362976" y="2294501"/>
          <a:ext cx="897617" cy="14638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48808" y="0"/>
              </a:lnTo>
              <a:lnTo>
                <a:pt x="448808" y="1463856"/>
              </a:lnTo>
              <a:lnTo>
                <a:pt x="897617" y="146385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768856" y="2983501"/>
        <a:ext cx="85857" cy="85857"/>
      </dsp:txXfrm>
    </dsp:sp>
    <dsp:sp modelId="{E6EFB587-AA39-4A21-BB24-3F3F9459B225}">
      <dsp:nvSpPr>
        <dsp:cNvPr id="0" name=""/>
        <dsp:cNvSpPr/>
      </dsp:nvSpPr>
      <dsp:spPr>
        <a:xfrm>
          <a:off x="9362976" y="2294501"/>
          <a:ext cx="1240903" cy="7014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20451" y="0"/>
              </a:lnTo>
              <a:lnTo>
                <a:pt x="620451" y="701420"/>
              </a:lnTo>
              <a:lnTo>
                <a:pt x="1240903" y="7014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947792" y="2609576"/>
        <a:ext cx="71271" cy="71271"/>
      </dsp:txXfrm>
    </dsp:sp>
    <dsp:sp modelId="{A7A0AF6D-EDAC-4665-BBED-210781880FEF}">
      <dsp:nvSpPr>
        <dsp:cNvPr id="0" name=""/>
        <dsp:cNvSpPr/>
      </dsp:nvSpPr>
      <dsp:spPr>
        <a:xfrm>
          <a:off x="9362976" y="1751779"/>
          <a:ext cx="1249669" cy="542722"/>
        </a:xfrm>
        <a:custGeom>
          <a:avLst/>
          <a:gdLst/>
          <a:ahLst/>
          <a:cxnLst/>
          <a:rect l="0" t="0" r="0" b="0"/>
          <a:pathLst>
            <a:path>
              <a:moveTo>
                <a:pt x="0" y="542722"/>
              </a:moveTo>
              <a:lnTo>
                <a:pt x="624834" y="542722"/>
              </a:lnTo>
              <a:lnTo>
                <a:pt x="624834" y="0"/>
              </a:lnTo>
              <a:lnTo>
                <a:pt x="1249669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953750" y="1989079"/>
        <a:ext cx="68121" cy="68121"/>
      </dsp:txXfrm>
    </dsp:sp>
    <dsp:sp modelId="{4D1FEEFB-CB11-4CB0-B2FD-3192DE33EAE6}">
      <dsp:nvSpPr>
        <dsp:cNvPr id="0" name=""/>
        <dsp:cNvSpPr/>
      </dsp:nvSpPr>
      <dsp:spPr>
        <a:xfrm>
          <a:off x="9362976" y="1109339"/>
          <a:ext cx="605636" cy="1185162"/>
        </a:xfrm>
        <a:custGeom>
          <a:avLst/>
          <a:gdLst/>
          <a:ahLst/>
          <a:cxnLst/>
          <a:rect l="0" t="0" r="0" b="0"/>
          <a:pathLst>
            <a:path>
              <a:moveTo>
                <a:pt x="0" y="1185162"/>
              </a:moveTo>
              <a:lnTo>
                <a:pt x="302818" y="1185162"/>
              </a:lnTo>
              <a:lnTo>
                <a:pt x="302818" y="0"/>
              </a:lnTo>
              <a:lnTo>
                <a:pt x="605636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632520" y="1668647"/>
        <a:ext cx="66547" cy="66547"/>
      </dsp:txXfrm>
    </dsp:sp>
    <dsp:sp modelId="{8ABD610A-EF64-4E38-8F02-E966ECA93A8E}">
      <dsp:nvSpPr>
        <dsp:cNvPr id="0" name=""/>
        <dsp:cNvSpPr/>
      </dsp:nvSpPr>
      <dsp:spPr>
        <a:xfrm>
          <a:off x="9182047" y="741660"/>
          <a:ext cx="180928" cy="1552841"/>
        </a:xfrm>
        <a:custGeom>
          <a:avLst/>
          <a:gdLst/>
          <a:ahLst/>
          <a:cxnLst/>
          <a:rect l="0" t="0" r="0" b="0"/>
          <a:pathLst>
            <a:path>
              <a:moveTo>
                <a:pt x="180928" y="1552841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233428" y="1478997"/>
        <a:ext cx="78167" cy="78167"/>
      </dsp:txXfrm>
    </dsp:sp>
    <dsp:sp modelId="{6B20CEA6-C518-4B19-99F3-392297A05F7C}">
      <dsp:nvSpPr>
        <dsp:cNvPr id="0" name=""/>
        <dsp:cNvSpPr/>
      </dsp:nvSpPr>
      <dsp:spPr>
        <a:xfrm>
          <a:off x="5074334" y="1296113"/>
          <a:ext cx="4288642" cy="998387"/>
        </a:xfrm>
        <a:custGeom>
          <a:avLst/>
          <a:gdLst/>
          <a:ahLst/>
          <a:cxnLst/>
          <a:rect l="0" t="0" r="0" b="0"/>
          <a:pathLst>
            <a:path>
              <a:moveTo>
                <a:pt x="4288642" y="998387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>
        <a:off x="7108572" y="1685224"/>
        <a:ext cx="220166" cy="220166"/>
      </dsp:txXfrm>
    </dsp:sp>
    <dsp:sp modelId="{652ABBA9-BC8C-48E9-9439-EB6C401DA93C}">
      <dsp:nvSpPr>
        <dsp:cNvPr id="0" name=""/>
        <dsp:cNvSpPr/>
      </dsp:nvSpPr>
      <dsp:spPr>
        <a:xfrm>
          <a:off x="8178927" y="1874732"/>
          <a:ext cx="1528558" cy="8395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5400" kern="1200" dirty="0"/>
            <a:t>LINE</a:t>
          </a:r>
          <a:endParaRPr lang="zh-TW" altLang="en-US" sz="5400" kern="1200" dirty="0"/>
        </a:p>
      </dsp:txBody>
      <dsp:txXfrm>
        <a:off x="8178927" y="1874732"/>
        <a:ext cx="1528558" cy="839539"/>
      </dsp:txXfrm>
    </dsp:sp>
    <dsp:sp modelId="{CD40AA49-ED2A-4210-AEA8-6CB8507708A1}">
      <dsp:nvSpPr>
        <dsp:cNvPr id="0" name=""/>
        <dsp:cNvSpPr/>
      </dsp:nvSpPr>
      <dsp:spPr>
        <a:xfrm>
          <a:off x="5074334" y="1095767"/>
          <a:ext cx="972493" cy="40069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>
              <a:solidFill>
                <a:schemeClr val="tx1"/>
              </a:solidFill>
            </a:rPr>
            <a:t>itouch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074334" y="1095767"/>
        <a:ext cx="972493" cy="400693"/>
      </dsp:txXfrm>
    </dsp:sp>
    <dsp:sp modelId="{8A4D5161-F980-4FEA-8933-1B4B3BF2CC77}">
      <dsp:nvSpPr>
        <dsp:cNvPr id="0" name=""/>
        <dsp:cNvSpPr/>
      </dsp:nvSpPr>
      <dsp:spPr>
        <a:xfrm>
          <a:off x="9182047" y="587707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/>
            <a:t>Students</a:t>
          </a:r>
          <a:endParaRPr lang="zh-TW" altLang="en-US" sz="2000" kern="1200" dirty="0"/>
        </a:p>
      </dsp:txBody>
      <dsp:txXfrm>
        <a:off x="9182047" y="587707"/>
        <a:ext cx="1009931" cy="307905"/>
      </dsp:txXfrm>
    </dsp:sp>
    <dsp:sp modelId="{01E58ADD-71B8-4A6A-830D-CCA301E8595F}">
      <dsp:nvSpPr>
        <dsp:cNvPr id="0" name=""/>
        <dsp:cNvSpPr/>
      </dsp:nvSpPr>
      <dsp:spPr>
        <a:xfrm>
          <a:off x="9968612" y="955386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/>
            <a:t>Students</a:t>
          </a:r>
          <a:endParaRPr lang="zh-TW" altLang="en-US" sz="2000" kern="1200" dirty="0"/>
        </a:p>
      </dsp:txBody>
      <dsp:txXfrm>
        <a:off x="9968612" y="955386"/>
        <a:ext cx="1009931" cy="307905"/>
      </dsp:txXfrm>
    </dsp:sp>
    <dsp:sp modelId="{840D144C-E4E3-4081-ABB6-A1DC47268FFE}">
      <dsp:nvSpPr>
        <dsp:cNvPr id="0" name=""/>
        <dsp:cNvSpPr/>
      </dsp:nvSpPr>
      <dsp:spPr>
        <a:xfrm>
          <a:off x="10612645" y="1597826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/>
            <a:t>Students</a:t>
          </a:r>
          <a:endParaRPr lang="zh-TW" altLang="en-US" sz="2000" kern="1200" dirty="0"/>
        </a:p>
      </dsp:txBody>
      <dsp:txXfrm>
        <a:off x="10612645" y="1597826"/>
        <a:ext cx="1009931" cy="307905"/>
      </dsp:txXfrm>
    </dsp:sp>
    <dsp:sp modelId="{8E98618C-9E51-4959-B1C6-42E7051B351E}">
      <dsp:nvSpPr>
        <dsp:cNvPr id="0" name=""/>
        <dsp:cNvSpPr/>
      </dsp:nvSpPr>
      <dsp:spPr>
        <a:xfrm>
          <a:off x="10603879" y="2841969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/>
            <a:t>Students</a:t>
          </a:r>
          <a:endParaRPr lang="zh-TW" altLang="en-US" sz="2000" kern="1200" dirty="0"/>
        </a:p>
      </dsp:txBody>
      <dsp:txXfrm>
        <a:off x="10603879" y="2841969"/>
        <a:ext cx="1009931" cy="307905"/>
      </dsp:txXfrm>
    </dsp:sp>
    <dsp:sp modelId="{1410AD1E-04D1-4924-940E-F2E1412FCD77}">
      <dsp:nvSpPr>
        <dsp:cNvPr id="0" name=""/>
        <dsp:cNvSpPr/>
      </dsp:nvSpPr>
      <dsp:spPr>
        <a:xfrm>
          <a:off x="10260593" y="3604405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/>
            <a:t>Students</a:t>
          </a:r>
          <a:endParaRPr lang="zh-TW" altLang="en-US" sz="2000" kern="1200" dirty="0"/>
        </a:p>
      </dsp:txBody>
      <dsp:txXfrm>
        <a:off x="10260593" y="3604405"/>
        <a:ext cx="1009931" cy="307905"/>
      </dsp:txXfrm>
    </dsp:sp>
    <dsp:sp modelId="{8B89A6FE-FF62-474A-A083-395F3C952CEE}">
      <dsp:nvSpPr>
        <dsp:cNvPr id="0" name=""/>
        <dsp:cNvSpPr/>
      </dsp:nvSpPr>
      <dsp:spPr>
        <a:xfrm>
          <a:off x="9152143" y="4053775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/>
            <a:t>Students</a:t>
          </a:r>
          <a:endParaRPr lang="zh-TW" altLang="en-US" sz="2000" kern="1200" dirty="0"/>
        </a:p>
      </dsp:txBody>
      <dsp:txXfrm>
        <a:off x="9152143" y="4053775"/>
        <a:ext cx="1009931" cy="307905"/>
      </dsp:txXfrm>
    </dsp:sp>
    <dsp:sp modelId="{A347E9AB-773C-47F7-A94C-77CDA4F03579}">
      <dsp:nvSpPr>
        <dsp:cNvPr id="0" name=""/>
        <dsp:cNvSpPr/>
      </dsp:nvSpPr>
      <dsp:spPr>
        <a:xfrm>
          <a:off x="4809964" y="1755751"/>
          <a:ext cx="1269705" cy="5695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>
              <a:solidFill>
                <a:schemeClr val="tx1"/>
              </a:solidFill>
            </a:rPr>
            <a:t>Exchange student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4809964" y="1755751"/>
        <a:ext cx="1269705" cy="569570"/>
      </dsp:txXfrm>
    </dsp:sp>
    <dsp:sp modelId="{C536E3A4-CC7F-44B6-A4C4-B20FD66D7EA7}">
      <dsp:nvSpPr>
        <dsp:cNvPr id="0" name=""/>
        <dsp:cNvSpPr/>
      </dsp:nvSpPr>
      <dsp:spPr>
        <a:xfrm>
          <a:off x="4901928" y="2449124"/>
          <a:ext cx="1481215" cy="4176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>
              <a:solidFill>
                <a:schemeClr val="tx1"/>
              </a:solidFill>
            </a:rPr>
            <a:t>Scholarship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4901928" y="2449124"/>
        <a:ext cx="1481215" cy="417652"/>
      </dsp:txXfrm>
    </dsp:sp>
    <dsp:sp modelId="{18C41DFC-B7B1-46B5-8051-F6D3E8CCAC0A}">
      <dsp:nvSpPr>
        <dsp:cNvPr id="0" name=""/>
        <dsp:cNvSpPr/>
      </dsp:nvSpPr>
      <dsp:spPr>
        <a:xfrm>
          <a:off x="5054387" y="3064813"/>
          <a:ext cx="747207" cy="4553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>
              <a:solidFill>
                <a:schemeClr val="tx1"/>
              </a:solidFill>
            </a:rPr>
            <a:t>Exam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054387" y="3064813"/>
        <a:ext cx="747207" cy="455361"/>
      </dsp:txXfrm>
    </dsp:sp>
    <dsp:sp modelId="{37C7FC5C-E1E7-4C49-9756-BEAEDBB7C0B5}">
      <dsp:nvSpPr>
        <dsp:cNvPr id="0" name=""/>
        <dsp:cNvSpPr/>
      </dsp:nvSpPr>
      <dsp:spPr>
        <a:xfrm>
          <a:off x="5182588" y="3896094"/>
          <a:ext cx="973250" cy="4892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>
              <a:solidFill>
                <a:schemeClr val="tx1"/>
              </a:solidFill>
            </a:rPr>
            <a:t>CYCU ICE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182588" y="3896094"/>
        <a:ext cx="973250" cy="489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97193-9FBC-44F5-8C5F-961DF10BD1F8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A0958-8093-4677-B24F-6148C8702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839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32391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9709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225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333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417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87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7910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660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4322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52118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477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83689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9774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684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5375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2082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9008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617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2615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181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7408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6039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93330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06877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2818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109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095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1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068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204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030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C5BF3-2AE4-48BF-9C21-15C726714540}" type="datetimeFigureOut">
              <a:rPr lang="zh-CN" altLang="en-US" smtClean="0"/>
              <a:t>2020/7/6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 advClick="0" advTm="3000">
    <p:randomBar dir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devcenter.heroku.com/articles/mongolab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github.com/mongolab/mongodb-driver-examples/blob/master/python/pymongo_simple_example.py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cs.mongodb.com/manual/core/retryable-writes/#enabling-retryable-writes" TargetMode="External"/><Relationship Id="rId5" Type="http://schemas.openxmlformats.org/officeDocument/2006/relationships/hyperlink" Target="https://ithelp.ithome.com.tw/articles/10191408" TargetMode="Externa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4941709" y="1106014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4470654" y="856633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6864326" y="4320269"/>
            <a:ext cx="514665" cy="514665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5759127" y="4084741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>
            <a:extLst>
              <a:ext uri="{FF2B5EF4-FFF2-40B4-BE49-F238E27FC236}">
                <a16:creationId xmlns:a16="http://schemas.microsoft.com/office/drawing/2014/main" id="{A4963BDF-84BB-4871-A20E-F54B70E3B5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406E676-E724-4FEE-967F-A443EB129CF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F6B1BFA6-062A-0F4A-AD99-4923EBC79151}"/>
              </a:ext>
            </a:extLst>
          </p:cNvPr>
          <p:cNvSpPr txBox="1"/>
          <p:nvPr/>
        </p:nvSpPr>
        <p:spPr>
          <a:xfrm>
            <a:off x="2518317" y="2345030"/>
            <a:ext cx="7155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中原大學即時資訊助手</a:t>
            </a:r>
            <a:endParaRPr kumimoji="1"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C93E40B-A03B-AD44-A03B-2277F59E9481}"/>
              </a:ext>
            </a:extLst>
          </p:cNvPr>
          <p:cNvSpPr txBox="1"/>
          <p:nvPr/>
        </p:nvSpPr>
        <p:spPr>
          <a:xfrm>
            <a:off x="1451683" y="4721810"/>
            <a:ext cx="979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10627110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王昱凱、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10627211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林佑任、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10627217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張哲睿</a:t>
            </a:r>
          </a:p>
        </p:txBody>
      </p:sp>
    </p:spTree>
    <p:extLst>
      <p:ext uri="{BB962C8B-B14F-4D97-AF65-F5344CB8AC3E}">
        <p14:creationId xmlns:p14="http://schemas.microsoft.com/office/powerpoint/2010/main" val="1696254222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720715" y="403760"/>
            <a:ext cx="2803784" cy="1938992"/>
            <a:chOff x="-1463586" y="186179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6" y="186179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背景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13692"/>
            <a:ext cx="9581947" cy="168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關於相關系統</a:t>
            </a:r>
            <a:endParaRPr kumimoji="1"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kumimoji="1"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google</a:t>
            </a:r>
            <a:r>
              <a:rPr kumimoji="1"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1"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Assistant</a:t>
            </a:r>
            <a:r>
              <a:rPr kumimoji="1"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為例</a:t>
            </a:r>
            <a:endParaRPr kumimoji="1"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4549321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img.zi.org.tw/kocpc/2018/10/1540281063-81aca5baf142a72069d925e494da8d1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5" r="180" b="5871"/>
          <a:stretch/>
        </p:blipFill>
        <p:spPr bwMode="auto">
          <a:xfrm>
            <a:off x="2715487" y="215069"/>
            <a:ext cx="7397132" cy="653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646608"/>
      </p:ext>
    </p:extLst>
  </p:cSld>
  <p:clrMapOvr>
    <a:masterClrMapping/>
  </p:clrMapOvr>
  <p:transition spd="slow" advClick="0" advTm="3000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img.zi.org.tw/kocpc/2018/10/1540281057-d695ae5038137ba3b614cacdcc21046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42" r="499" b="6000"/>
          <a:stretch/>
        </p:blipFill>
        <p:spPr bwMode="auto">
          <a:xfrm>
            <a:off x="2483140" y="0"/>
            <a:ext cx="7373380" cy="6519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397804"/>
      </p:ext>
    </p:extLst>
  </p:cSld>
  <p:clrMapOvr>
    <a:masterClrMapping/>
  </p:clrMapOvr>
  <p:transition spd="slow" advClick="0" advTm="3000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img.zi.org.tw/kocpc/2018/10/1540281053-2d0c9b4af4256ea15aa9132f700c6d6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2" r="180" b="5870"/>
          <a:stretch/>
        </p:blipFill>
        <p:spPr bwMode="auto">
          <a:xfrm>
            <a:off x="2483138" y="0"/>
            <a:ext cx="7397132" cy="657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2495601"/>
      </p:ext>
    </p:extLst>
  </p:cSld>
  <p:clrMapOvr>
    <a:masterClrMapping/>
  </p:clrMapOvr>
  <p:transition spd="slow" advClick="0" advTm="3000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mg.zi.org.tw/kocpc/2018/10/1540282370-fabb695752ed8bd7f2e7f3cb4f46cd0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3" r="184" b="13246"/>
          <a:stretch/>
        </p:blipFill>
        <p:spPr bwMode="auto">
          <a:xfrm>
            <a:off x="-1" y="-1"/>
            <a:ext cx="12161377" cy="6483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4043664"/>
      </p:ext>
    </p:extLst>
  </p:cSld>
  <p:clrMapOvr>
    <a:masterClrMapping/>
  </p:clrMapOvr>
  <p:transition spd="slow" advClick="0" advTm="3000">
    <p:randomBar dir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641268" y="427512"/>
            <a:ext cx="1140822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優點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辨識使用者意圖準確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能執行大部分請求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聊天、查詢、導航、備忘、多國語翻譯、啟動</a:t>
            </a:r>
            <a:r>
              <a:rPr lang="en-US" altLang="zh-TW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並做出要求事項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介面簡潔、各式資訊都經過整理、對於使用者閱讀友善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時常自動紀錄一些小資訊，進行個人化資訊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定期通勤路線資訊、上次的車輛停放位置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641267" y="3963996"/>
            <a:ext cx="1140823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缺點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需透過</a:t>
            </a:r>
            <a:r>
              <a:rPr lang="en-US" altLang="zh-TW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”Hey</a:t>
            </a:r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Google”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來觸發對話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無法提供私人主題資訊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non-general 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information)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e.g. 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學校行事曆資訊、校園最新消息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04804636"/>
      </p:ext>
    </p:extLst>
  </p:cSld>
  <p:clrMapOvr>
    <a:masterClrMapping/>
  </p:clrMapOvr>
  <p:transition spd="slow" advClick="0" advTm="3000">
    <p:randomBar dir="vert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732591" y="388424"/>
            <a:ext cx="2886911" cy="1015663"/>
            <a:chOff x="-1463587" y="160746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160746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目標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1959726"/>
            <a:ext cx="95819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我們無法做出像 </a:t>
            </a:r>
            <a:r>
              <a:rPr kumimoji="1"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Google Assistant </a:t>
            </a:r>
            <a:r>
              <a:rPr kumimoji="1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Siri</a:t>
            </a:r>
            <a:r>
              <a:rPr kumimoji="1"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等，這類全能型助手；</a:t>
            </a:r>
            <a:endParaRPr kumimoji="1"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然而，學校即是社會之縮影。</a:t>
            </a:r>
            <a:endParaRPr kumimoji="1"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將資訊範圍鎖定於校園之內，讓學生們能輕鬆獲取實用資訊，</a:t>
            </a:r>
            <a:endParaRPr kumimoji="1"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為本次專題目標。</a:t>
            </a:r>
            <a:endParaRPr kumimoji="1"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62571361"/>
      </p:ext>
    </p:extLst>
  </p:cSld>
  <p:clrMapOvr>
    <a:masterClrMapping/>
  </p:clrMapOvr>
  <p:transition spd="slow">
    <p:randomBar dir="vert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376726"/>
              </p:ext>
            </p:extLst>
          </p:nvPr>
        </p:nvGraphicFramePr>
        <p:xfrm>
          <a:off x="-2745663" y="1611002"/>
          <a:ext cx="13267201" cy="4958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標題 1"/>
          <p:cNvSpPr txBox="1">
            <a:spLocks/>
          </p:cNvSpPr>
          <p:nvPr/>
        </p:nvSpPr>
        <p:spPr>
          <a:xfrm>
            <a:off x="891089" y="606037"/>
            <a:ext cx="8596668" cy="13208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整合與分析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示意圖 非實際架構圖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9263058"/>
      </p:ext>
    </p:extLst>
  </p:cSld>
  <p:clrMapOvr>
    <a:masterClrMapping/>
  </p:clrMapOvr>
  <p:transition spd="slow" advClick="0" advTm="3000">
    <p:randomBar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706436" y="3022825"/>
            <a:ext cx="90071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TW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系統或實驗設計</a:t>
            </a:r>
            <a:endParaRPr lang="zh-TW" altLang="zh-TW" sz="60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02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29103"/>
      </p:ext>
    </p:extLst>
  </p:cSld>
  <p:clrMapOvr>
    <a:masterClrMapping/>
  </p:clrMapOvr>
  <p:transition spd="slow">
    <p:randomBar dir="vert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815718" y="381730"/>
            <a:ext cx="2376272" cy="1938992"/>
            <a:chOff x="-1463587" y="225977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25977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資料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31471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7721153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270A0E66-F383-4933-BA92-5B5C3839D9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14483"/>
            <a:ext cx="4941709" cy="6887444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5500508" y="1636215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5509652" y="3182198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801254" y="1294841"/>
            <a:ext cx="800219" cy="15984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目</a:t>
            </a:r>
            <a:r>
              <a:rPr lang="zh-TW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 </a:t>
            </a:r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錄</a:t>
            </a:r>
          </a:p>
        </p:txBody>
      </p:sp>
      <p:sp>
        <p:nvSpPr>
          <p:cNvPr id="24" name="TextBox 13"/>
          <p:cNvSpPr txBox="1">
            <a:spLocks noChangeArrowheads="1"/>
          </p:cNvSpPr>
          <p:nvPr/>
        </p:nvSpPr>
        <p:spPr bwMode="auto">
          <a:xfrm>
            <a:off x="3580859" y="2534276"/>
            <a:ext cx="246221" cy="1228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en-US" altLang="zh-CN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CONTENTS</a:t>
            </a:r>
          </a:p>
        </p:txBody>
      </p:sp>
      <p:sp>
        <p:nvSpPr>
          <p:cNvPr id="25" name="文本框 15"/>
          <p:cNvSpPr txBox="1">
            <a:spLocks noChangeArrowheads="1"/>
          </p:cNvSpPr>
          <p:nvPr/>
        </p:nvSpPr>
        <p:spPr bwMode="auto">
          <a:xfrm>
            <a:off x="6318858" y="1129086"/>
            <a:ext cx="346757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背景與目的</a:t>
            </a:r>
          </a:p>
        </p:txBody>
      </p:sp>
      <p:sp>
        <p:nvSpPr>
          <p:cNvPr id="40" name="文本框 18"/>
          <p:cNvSpPr txBox="1">
            <a:spLocks noChangeArrowheads="1"/>
          </p:cNvSpPr>
          <p:nvPr/>
        </p:nvSpPr>
        <p:spPr bwMode="auto">
          <a:xfrm>
            <a:off x="5318881" y="2727902"/>
            <a:ext cx="83847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02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42" name="文本框 14"/>
          <p:cNvSpPr txBox="1">
            <a:spLocks noChangeArrowheads="1"/>
          </p:cNvSpPr>
          <p:nvPr/>
        </p:nvSpPr>
        <p:spPr bwMode="auto">
          <a:xfrm>
            <a:off x="5176231" y="1188144"/>
            <a:ext cx="112377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01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19" name="文本框 15">
            <a:extLst>
              <a:ext uri="{FF2B5EF4-FFF2-40B4-BE49-F238E27FC236}">
                <a16:creationId xmlns:a16="http://schemas.microsoft.com/office/drawing/2014/main" id="{90CDC7BB-53FE-4271-985A-8D7E494F5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4014" y="2755218"/>
            <a:ext cx="3731191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buNone/>
            </a:pPr>
            <a:r>
              <a:rPr lang="zh-TW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系統或實驗設計</a:t>
            </a:r>
            <a:endParaRPr lang="zh-TW" altLang="zh-TW" sz="36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2" name="直接连接符 36">
            <a:extLst>
              <a:ext uri="{FF2B5EF4-FFF2-40B4-BE49-F238E27FC236}">
                <a16:creationId xmlns:a16="http://schemas.microsoft.com/office/drawing/2014/main" id="{AB6D3334-2954-8740-8C5E-5004BC4CDC3E}"/>
              </a:ext>
            </a:extLst>
          </p:cNvPr>
          <p:cNvCxnSpPr/>
          <p:nvPr/>
        </p:nvCxnSpPr>
        <p:spPr>
          <a:xfrm>
            <a:off x="5501246" y="4823714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0">
            <a:extLst>
              <a:ext uri="{FF2B5EF4-FFF2-40B4-BE49-F238E27FC236}">
                <a16:creationId xmlns:a16="http://schemas.microsoft.com/office/drawing/2014/main" id="{047A3712-90D9-0C4B-888D-68B5A9219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67254" y="4387506"/>
            <a:ext cx="112370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03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29" name="文本框 15">
            <a:extLst>
              <a:ext uri="{FF2B5EF4-FFF2-40B4-BE49-F238E27FC236}">
                <a16:creationId xmlns:a16="http://schemas.microsoft.com/office/drawing/2014/main" id="{3FA01595-3947-E148-BA2D-7808DDA1C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8858" y="4325950"/>
            <a:ext cx="494170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實作成果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394359"/>
      </p:ext>
    </p:extLst>
  </p:cSld>
  <p:clrMapOvr>
    <a:masterClrMapping/>
  </p:clrMapOvr>
  <p:transition spd="slow">
    <p:randomBar dir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625524" y="68771"/>
            <a:ext cx="2091264" cy="1938992"/>
            <a:chOff x="-1463588" y="242899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8" y="242899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模組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146629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9D4BF9B-865F-4431-B893-A3DDABF269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5786" y="1280015"/>
            <a:ext cx="8424653" cy="573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04220"/>
      </p:ext>
    </p:extLst>
  </p:cSld>
  <p:clrMapOvr>
    <a:masterClrMapping/>
  </p:clrMapOvr>
  <p:transition spd="slow">
    <p:randomBar dir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720715" y="199418"/>
            <a:ext cx="2150641" cy="1938992"/>
            <a:chOff x="-1463588" y="206913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8" y="206913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模組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823823" y="1547607"/>
            <a:ext cx="10699423" cy="4420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Server : 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屬於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BackEnd</a:t>
            </a:r>
            <a:r>
              <a:rPr kumimoji="1" lang="zh-TW" altLang="en-US" sz="2400" dirty="0">
                <a:ea typeface="標楷體" panose="03000509000000000000" pitchFamily="65" charset="-120"/>
              </a:rPr>
              <a:t>架構，為整個系統的核心，連接著所有其他功能。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>
                <a:ea typeface="HanziPen SC" panose="03000300000000000000" pitchFamily="66" charset="-122"/>
              </a:rPr>
              <a:t>Heroku : 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Paas</a:t>
            </a:r>
            <a:r>
              <a:rPr kumimoji="1" lang="zh-TW" altLang="en-US" sz="2400" dirty="0">
                <a:ea typeface="標楷體" panose="03000509000000000000" pitchFamily="65" charset="-120"/>
              </a:rPr>
              <a:t>平台，用於放置且運作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Server </a:t>
            </a:r>
            <a:r>
              <a:rPr kumimoji="1" lang="zh-TW" altLang="en-US" sz="2400" dirty="0">
                <a:ea typeface="標楷體" panose="03000509000000000000" pitchFamily="65" charset="-120"/>
              </a:rPr>
              <a:t>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>
                <a:ea typeface="HanziPen SC" panose="03000300000000000000" pitchFamily="66" charset="-122"/>
              </a:rPr>
              <a:t>Python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實作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Server </a:t>
            </a:r>
            <a:r>
              <a:rPr kumimoji="1" lang="zh-TW" altLang="en-US" sz="2400" dirty="0">
                <a:ea typeface="標楷體" panose="03000509000000000000" pitchFamily="65" charset="-120"/>
              </a:rPr>
              <a:t>且另外實作許多</a:t>
            </a:r>
            <a:r>
              <a:rPr kumimoji="1" lang="en-US" altLang="zh-TW" sz="2400" dirty="0">
                <a:ea typeface="HanziPen SC" panose="03000300000000000000" pitchFamily="66" charset="-122"/>
              </a:rPr>
              <a:t>Function</a:t>
            </a:r>
            <a:r>
              <a:rPr kumimoji="1" lang="zh-TW" altLang="en-US" sz="2400" dirty="0">
                <a:ea typeface="標楷體" panose="03000509000000000000" pitchFamily="65" charset="-120"/>
              </a:rPr>
              <a:t>，串連其它工具。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 err="1">
                <a:ea typeface="HanziPen SC" panose="03000300000000000000" pitchFamily="66" charset="-122"/>
              </a:rPr>
              <a:t>DialogFlow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語意分析工具，分析使用者輸入，取得其意圖。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>
                <a:ea typeface="HanziPen SC" panose="03000300000000000000" pitchFamily="66" charset="-122"/>
              </a:rPr>
              <a:t>MongoDB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資料庫系統，儲存爬蟲資料、使用者相關資訊。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dirty="0">
              <a:ea typeface="HanziPen SC" panose="03000300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0684369"/>
      </p:ext>
    </p:extLst>
  </p:cSld>
  <p:clrMapOvr>
    <a:masterClrMapping/>
  </p:clrMapOvr>
  <p:transition spd="slow">
    <p:randomBar dir="vert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584616" y="245061"/>
            <a:ext cx="1987149" cy="1015663"/>
            <a:chOff x="-1698739" y="252556"/>
            <a:chExt cx="3433383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98739" y="252556"/>
              <a:ext cx="3433383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工具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2297129" y="3964340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BCD89E7C-806B-4A38-90F5-0066F80525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842" y="1959726"/>
            <a:ext cx="1853345" cy="1231499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A3F8EC0-4927-4929-BADE-6F78A050E4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6906" y="3040570"/>
            <a:ext cx="2706298" cy="179826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C974E29-36A6-47E4-917F-9AC14DA44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4019" y="3331816"/>
            <a:ext cx="2271887" cy="151708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B288147-07CF-435E-97DE-880E012B03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3729" y="3862165"/>
            <a:ext cx="2706298" cy="1798264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540D9821-056D-4DC8-8BF3-F1DEDAC317E6}"/>
              </a:ext>
            </a:extLst>
          </p:cNvPr>
          <p:cNvSpPr txBox="1"/>
          <p:nvPr/>
        </p:nvSpPr>
        <p:spPr>
          <a:xfrm>
            <a:off x="847091" y="2405151"/>
            <a:ext cx="1475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ea typeface="HanziPen SC" panose="03000300000000000000"/>
              </a:rPr>
              <a:t>GitHub</a:t>
            </a:r>
            <a:endParaRPr lang="zh-TW" altLang="en-US" sz="2800" b="1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D9DB2D2-9513-44B9-81F6-D026B4EB9C8E}"/>
              </a:ext>
            </a:extLst>
          </p:cNvPr>
          <p:cNvSpPr txBox="1"/>
          <p:nvPr/>
        </p:nvSpPr>
        <p:spPr>
          <a:xfrm>
            <a:off x="2518808" y="3954605"/>
            <a:ext cx="143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>
                <a:ea typeface="HanziPen SC" panose="03000300000000000000"/>
              </a:rPr>
              <a:t>Heroku</a:t>
            </a:r>
            <a:endParaRPr lang="zh-TW" altLang="en-US" sz="3200" b="1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932C431-9F78-49F7-A4A2-445E5CF20BB7}"/>
              </a:ext>
            </a:extLst>
          </p:cNvPr>
          <p:cNvSpPr txBox="1"/>
          <p:nvPr/>
        </p:nvSpPr>
        <p:spPr>
          <a:xfrm>
            <a:off x="5173759" y="2134123"/>
            <a:ext cx="1733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/>
              <a:t>MongoDB</a:t>
            </a:r>
            <a:endParaRPr lang="zh-TW" altLang="en-US" sz="2800" b="1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AC066B0-7E0A-40BD-9C54-A7D6EF6B6A81}"/>
              </a:ext>
            </a:extLst>
          </p:cNvPr>
          <p:cNvSpPr txBox="1"/>
          <p:nvPr/>
        </p:nvSpPr>
        <p:spPr>
          <a:xfrm>
            <a:off x="8925014" y="1108097"/>
            <a:ext cx="1497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ea typeface="HanziPen SC" panose="03000300000000000000"/>
              </a:rPr>
              <a:t>Python</a:t>
            </a:r>
            <a:endParaRPr lang="zh-TW" altLang="en-US" sz="2800" b="1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B8EB1B27-96EB-41CA-A8A6-E1F6CEAA8E09}"/>
              </a:ext>
            </a:extLst>
          </p:cNvPr>
          <p:cNvSpPr txBox="1"/>
          <p:nvPr/>
        </p:nvSpPr>
        <p:spPr>
          <a:xfrm>
            <a:off x="9386230" y="3874417"/>
            <a:ext cx="21053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err="1"/>
              <a:t>LineBotSDK</a:t>
            </a:r>
            <a:endParaRPr lang="zh-TW" altLang="en-US" sz="2800" b="1" dirty="0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98E69E2A-3B30-4427-8FD7-7CB4555001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7848" y="482200"/>
            <a:ext cx="2225031" cy="1477526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6C734A22-2ACC-4578-9235-A2C84DE3BF54}"/>
              </a:ext>
            </a:extLst>
          </p:cNvPr>
          <p:cNvSpPr txBox="1"/>
          <p:nvPr/>
        </p:nvSpPr>
        <p:spPr>
          <a:xfrm>
            <a:off x="5592785" y="4683896"/>
            <a:ext cx="2330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err="1"/>
              <a:t>Dialogflow</a:t>
            </a:r>
            <a:endParaRPr lang="zh-TW" altLang="en-US" sz="2800" b="1" dirty="0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E175EF41-876F-4673-8CFD-88B6933856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1297" y="1369707"/>
            <a:ext cx="2689406" cy="17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65808"/>
      </p:ext>
    </p:extLst>
  </p:cSld>
  <p:clrMapOvr>
    <a:masterClrMapping/>
  </p:clrMapOvr>
  <p:transition spd="slow">
    <p:randomBar dir="vert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3070738" y="3022825"/>
            <a:ext cx="605052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實作成果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03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73037"/>
      </p:ext>
    </p:extLst>
  </p:cSld>
  <p:clrMapOvr>
    <a:masterClrMapping/>
  </p:clrMapOvr>
  <p:transition spd="slow">
    <p:randomBar dir="vert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153251"/>
            <a:ext cx="2269394" cy="1015663"/>
            <a:chOff x="-2002592" y="160746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2002592" y="160746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進度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31471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5733946"/>
      </p:ext>
    </p:extLst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768216" y="214245"/>
            <a:ext cx="2008137" cy="1015663"/>
            <a:chOff x="-1463587" y="160746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160746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檢討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31471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4007524"/>
      </p:ext>
    </p:extLst>
  </p:cSld>
  <p:clrMapOvr>
    <a:masterClrMapping/>
  </p:clrMapOvr>
  <p:transition spd="slow">
    <p:randomBar dir="vert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637589" y="376087"/>
            <a:ext cx="2103140" cy="1938992"/>
            <a:chOff x="-1463587" y="244121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44121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展望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31471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2241622"/>
      </p:ext>
    </p:extLst>
  </p:cSld>
  <p:clrMapOvr>
    <a:masterClrMapping/>
  </p:clrMapOvr>
  <p:transition spd="slow">
    <p:randomBar dir="vert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613838" y="153251"/>
            <a:ext cx="1960636" cy="1015663"/>
            <a:chOff x="-1648249" y="160746"/>
            <a:chExt cx="338757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48249" y="160746"/>
              <a:ext cx="338757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參考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668526" y="1551422"/>
            <a:ext cx="11523474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MongoDB</a:t>
            </a:r>
          </a:p>
          <a:p>
            <a:r>
              <a:rPr lang="en-US" altLang="zh-TW" sz="1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sz="1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MongoDB</a:t>
            </a:r>
            <a:r>
              <a:rPr lang="zh-TW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的互動</a:t>
            </a:r>
          </a:p>
          <a:p>
            <a:r>
              <a:rPr lang="en-US" altLang="zh-TW" sz="1400" u="sng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https://ithelp.ithome.com.tw/articles/10191408</a:t>
            </a:r>
            <a:endParaRPr lang="en-US" altLang="zh-TW" sz="1400" b="1" u="sng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MongoDB Doc</a:t>
            </a:r>
          </a:p>
          <a:p>
            <a:r>
              <a:rPr lang="en-US" altLang="zh-TW" sz="1400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https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://docs.mongodb.com/manual/core/retryable-writes/#</a:t>
            </a:r>
            <a:r>
              <a:rPr lang="en-US" altLang="zh-TW" sz="1400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enabling-retryable-writes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MongoDB python example – GitHub</a:t>
            </a:r>
          </a:p>
          <a:p>
            <a:r>
              <a:rPr lang="en-US" altLang="zh-TW" sz="1400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7"/>
              </a:rPr>
              <a:t>https://github.com/mongolab/mongodb-driver-examples/blob/master/python/pymongo_simple_example.py</a:t>
            </a:r>
            <a:endParaRPr lang="en-US" altLang="zh-TW" sz="1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mLab</a:t>
            </a:r>
            <a:r>
              <a:rPr lang="en-US" altLang="zh-TW" sz="1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MongoDB </a:t>
            </a: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en-US" altLang="zh-TW" sz="1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Heroku</a:t>
            </a:r>
            <a:r>
              <a:rPr lang="en-US" altLang="zh-TW" sz="1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Doc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8"/>
              </a:rPr>
              <a:t>https://</a:t>
            </a:r>
            <a:r>
              <a:rPr lang="en-US" altLang="zh-TW" sz="1400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8"/>
              </a:rPr>
              <a:t>devcenter.heroku.com/articles/mongolab</a:t>
            </a:r>
            <a:endParaRPr lang="en-US" altLang="zh-TW" sz="1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11850663"/>
      </p:ext>
    </p:extLst>
  </p:cSld>
  <p:clrMapOvr>
    <a:masterClrMapping/>
  </p:clrMapOvr>
  <p:transition spd="slow">
    <p:randomBar dir="vert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8474855" y="5795019"/>
            <a:ext cx="23097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節儉真禮和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809575" y="4229236"/>
            <a:ext cx="2457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博孝仁慈覺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4097244" y="5345009"/>
            <a:ext cx="2309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正義信忍公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370659" y="4371197"/>
            <a:ext cx="23026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忠恕廉明德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560D5DCA-C99D-4EF7-8E9B-938FFAA272A7}"/>
              </a:ext>
            </a:extLst>
          </p:cNvPr>
          <p:cNvGrpSpPr/>
          <p:nvPr/>
        </p:nvGrpSpPr>
        <p:grpSpPr>
          <a:xfrm>
            <a:off x="1848617" y="710439"/>
            <a:ext cx="2724148" cy="523220"/>
            <a:chOff x="5087753" y="887616"/>
            <a:chExt cx="2724148" cy="523220"/>
          </a:xfrm>
        </p:grpSpPr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E073E034-44C7-4E03-B52B-16B8B0121059}"/>
                </a:ext>
              </a:extLst>
            </p:cNvPr>
            <p:cNvCxnSpPr>
              <a:cxnSpLocks/>
            </p:cNvCxnSpPr>
            <p:nvPr/>
          </p:nvCxnSpPr>
          <p:spPr>
            <a:xfrm>
              <a:off x="5293473" y="1261251"/>
              <a:ext cx="2312708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 Box 39">
              <a:extLst>
                <a:ext uri="{FF2B5EF4-FFF2-40B4-BE49-F238E27FC236}">
                  <a16:creationId xmlns:a16="http://schemas.microsoft.com/office/drawing/2014/main" id="{BD0AE53B-6B83-4369-8C8C-B9C2904B4E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87753" y="887616"/>
              <a:ext cx="272414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組織服務宗旨</a:t>
              </a:r>
              <a:endPara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endParaRPr>
            </a:p>
          </p:txBody>
        </p:sp>
      </p:grpSp>
      <p:pic>
        <p:nvPicPr>
          <p:cNvPr id="34" name="图片 33">
            <a:extLst>
              <a:ext uri="{FF2B5EF4-FFF2-40B4-BE49-F238E27FC236}">
                <a16:creationId xmlns:a16="http://schemas.microsoft.com/office/drawing/2014/main" id="{D145C888-CE88-4816-B86D-92E5C9551A6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cxnSp>
        <p:nvCxnSpPr>
          <p:cNvPr id="6" name="连接符: 肘形 5">
            <a:extLst>
              <a:ext uri="{FF2B5EF4-FFF2-40B4-BE49-F238E27FC236}">
                <a16:creationId xmlns:a16="http://schemas.microsoft.com/office/drawing/2014/main" id="{23B2CCB5-744A-4A55-8AB1-2059543A93BB}"/>
              </a:ext>
            </a:extLst>
          </p:cNvPr>
          <p:cNvCxnSpPr>
            <a:cxnSpLocks/>
          </p:cNvCxnSpPr>
          <p:nvPr/>
        </p:nvCxnSpPr>
        <p:spPr>
          <a:xfrm rot="16200000" flipH="1">
            <a:off x="6977422" y="2908334"/>
            <a:ext cx="3660779" cy="1643861"/>
          </a:xfrm>
          <a:prstGeom prst="bentConnector3">
            <a:avLst/>
          </a:prstGeom>
          <a:ln>
            <a:solidFill>
              <a:srgbClr val="7D9D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46A276DB-C0D9-4B41-9379-FECBAC8F3298}"/>
              </a:ext>
            </a:extLst>
          </p:cNvPr>
          <p:cNvCxnSpPr>
            <a:cxnSpLocks/>
          </p:cNvCxnSpPr>
          <p:nvPr/>
        </p:nvCxnSpPr>
        <p:spPr>
          <a:xfrm rot="5400000">
            <a:off x="2256219" y="2165623"/>
            <a:ext cx="2335163" cy="1803667"/>
          </a:xfrm>
          <a:prstGeom prst="bentConnector3">
            <a:avLst/>
          </a:prstGeom>
          <a:ln>
            <a:solidFill>
              <a:srgbClr val="7D9D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054E9E2E-CB71-46CA-B222-E833ABF8C980}"/>
              </a:ext>
            </a:extLst>
          </p:cNvPr>
          <p:cNvCxnSpPr>
            <a:cxnSpLocks/>
          </p:cNvCxnSpPr>
          <p:nvPr/>
        </p:nvCxnSpPr>
        <p:spPr>
          <a:xfrm>
            <a:off x="5252133" y="1899875"/>
            <a:ext cx="0" cy="3308229"/>
          </a:xfrm>
          <a:prstGeom prst="straightConnector1">
            <a:avLst/>
          </a:prstGeom>
          <a:ln>
            <a:solidFill>
              <a:srgbClr val="7D9D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9F8EA2E8-2F81-46F4-AA2E-833A9805FC04}"/>
              </a:ext>
            </a:extLst>
          </p:cNvPr>
          <p:cNvCxnSpPr>
            <a:cxnSpLocks/>
          </p:cNvCxnSpPr>
          <p:nvPr/>
        </p:nvCxnSpPr>
        <p:spPr>
          <a:xfrm>
            <a:off x="6888327" y="1987115"/>
            <a:ext cx="0" cy="2160681"/>
          </a:xfrm>
          <a:prstGeom prst="straightConnector1">
            <a:avLst/>
          </a:prstGeom>
          <a:ln>
            <a:solidFill>
              <a:srgbClr val="7D9D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7E8F3BC4-5610-4F21-BD41-B07B71609CF8}"/>
              </a:ext>
            </a:extLst>
          </p:cNvPr>
          <p:cNvSpPr/>
          <p:nvPr/>
        </p:nvSpPr>
        <p:spPr>
          <a:xfrm>
            <a:off x="3919286" y="1802844"/>
            <a:ext cx="4347293" cy="1056108"/>
          </a:xfrm>
          <a:prstGeom prst="roundRect">
            <a:avLst/>
          </a:prstGeom>
          <a:solidFill>
            <a:srgbClr val="73A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BFCDB76-FED1-4AE1-BDC7-E8D0CD1380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862" y="1080735"/>
            <a:ext cx="4666140" cy="2426392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1" grpId="0"/>
      <p:bldP spid="2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118"/>
          <p:cNvSpPr txBox="1"/>
          <p:nvPr/>
        </p:nvSpPr>
        <p:spPr>
          <a:xfrm>
            <a:off x="2526399" y="1875113"/>
            <a:ext cx="82879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1600" dirty="0">
              <a:solidFill>
                <a:srgbClr val="505050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1DEC092F-6555-4A73-B0C0-2CAB34F3A432}"/>
              </a:ext>
            </a:extLst>
          </p:cNvPr>
          <p:cNvGrpSpPr/>
          <p:nvPr/>
        </p:nvGrpSpPr>
        <p:grpSpPr>
          <a:xfrm>
            <a:off x="1487649" y="724357"/>
            <a:ext cx="2724148" cy="523220"/>
            <a:chOff x="5234603" y="901264"/>
            <a:chExt cx="2724148" cy="523220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8ACC7948-393E-4318-8FE2-55CDCA3753D6}"/>
                </a:ext>
              </a:extLst>
            </p:cNvPr>
            <p:cNvCxnSpPr>
              <a:cxnSpLocks/>
            </p:cNvCxnSpPr>
            <p:nvPr/>
          </p:nvCxnSpPr>
          <p:spPr>
            <a:xfrm>
              <a:off x="5466897" y="1261251"/>
              <a:ext cx="2244847" cy="19474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 Box 39">
              <a:extLst>
                <a:ext uri="{FF2B5EF4-FFF2-40B4-BE49-F238E27FC236}">
                  <a16:creationId xmlns:a16="http://schemas.microsoft.com/office/drawing/2014/main" id="{D693242C-5E80-48BE-A4CA-D4BD0B228F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34603" y="901264"/>
              <a:ext cx="272414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組織管理架構</a:t>
              </a:r>
              <a:endPara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endParaRPr>
            </a:p>
          </p:txBody>
        </p:sp>
      </p:grpSp>
      <p:pic>
        <p:nvPicPr>
          <p:cNvPr id="38" name="图片 37">
            <a:extLst>
              <a:ext uri="{FF2B5EF4-FFF2-40B4-BE49-F238E27FC236}">
                <a16:creationId xmlns:a16="http://schemas.microsoft.com/office/drawing/2014/main" id="{F1A82F35-0E01-4F15-8725-60DA0B3F98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26" y="394665"/>
            <a:ext cx="1023327" cy="1228484"/>
          </a:xfrm>
          <a:prstGeom prst="rect">
            <a:avLst/>
          </a:prstGeom>
        </p:spPr>
      </p:pic>
      <p:pic>
        <p:nvPicPr>
          <p:cNvPr id="33" name="圖片 32" descr="一張含有 螢幕擷取畫面 的圖片&#10;&#10;自動產生的描述">
            <a:extLst>
              <a:ext uri="{FF2B5EF4-FFF2-40B4-BE49-F238E27FC236}">
                <a16:creationId xmlns:a16="http://schemas.microsoft.com/office/drawing/2014/main" id="{8D889982-A9F6-1F42-BF7E-E257587E6C24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244" y="1424048"/>
            <a:ext cx="8130207" cy="509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70429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592407" y="3019646"/>
            <a:ext cx="90071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背景與目的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01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127575"/>
      </p:ext>
    </p:extLst>
  </p:cSld>
  <p:clrMapOvr>
    <a:masterClrMapping/>
  </p:clrMapOvr>
  <p:transition spd="slow">
    <p:randomBar dir="vert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21A55EF7-62BA-427D-BCB3-C31347C71C59}"/>
              </a:ext>
            </a:extLst>
          </p:cNvPr>
          <p:cNvCxnSpPr>
            <a:cxnSpLocks/>
            <a:endCxn id="2" idx="0"/>
          </p:cNvCxnSpPr>
          <p:nvPr/>
        </p:nvCxnSpPr>
        <p:spPr>
          <a:xfrm flipV="1">
            <a:off x="2227758" y="1822874"/>
            <a:ext cx="0" cy="4341176"/>
          </a:xfrm>
          <a:prstGeom prst="straightConnector1">
            <a:avLst/>
          </a:prstGeom>
          <a:ln>
            <a:solidFill>
              <a:srgbClr val="73A0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2100348" y="1822874"/>
            <a:ext cx="254819" cy="254819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104764" y="2418296"/>
            <a:ext cx="254819" cy="254819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2104764" y="3016217"/>
            <a:ext cx="254819" cy="254819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100348" y="4212059"/>
            <a:ext cx="254819" cy="254819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2100348" y="4820589"/>
            <a:ext cx="254819" cy="254819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24" name="文本框 118"/>
          <p:cNvSpPr txBox="1"/>
          <p:nvPr/>
        </p:nvSpPr>
        <p:spPr>
          <a:xfrm>
            <a:off x="2477496" y="1790697"/>
            <a:ext cx="8287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rgbClr val="50505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提供受刑人家庭重建之服務</a:t>
            </a:r>
          </a:p>
        </p:txBody>
      </p:sp>
      <p:sp>
        <p:nvSpPr>
          <p:cNvPr id="26" name="文本框 118"/>
          <p:cNvSpPr txBox="1"/>
          <p:nvPr/>
        </p:nvSpPr>
        <p:spPr>
          <a:xfrm>
            <a:off x="2486993" y="2385523"/>
            <a:ext cx="8287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rgbClr val="50505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提供老人各項福利之服務</a:t>
            </a:r>
          </a:p>
        </p:txBody>
      </p:sp>
      <p:sp>
        <p:nvSpPr>
          <p:cNvPr id="28" name="文本框 118"/>
          <p:cNvSpPr txBox="1"/>
          <p:nvPr/>
        </p:nvSpPr>
        <p:spPr>
          <a:xfrm>
            <a:off x="2486993" y="3028219"/>
            <a:ext cx="8287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rgbClr val="50505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提供失能者居家照顧之服務</a:t>
            </a:r>
          </a:p>
        </p:txBody>
      </p:sp>
      <p:sp>
        <p:nvSpPr>
          <p:cNvPr id="30" name="文本框 118"/>
          <p:cNvSpPr txBox="1"/>
          <p:nvPr/>
        </p:nvSpPr>
        <p:spPr>
          <a:xfrm>
            <a:off x="2477495" y="3614138"/>
            <a:ext cx="8287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rgbClr val="50505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提供單親家庭之服務</a:t>
            </a:r>
          </a:p>
        </p:txBody>
      </p:sp>
      <p:sp>
        <p:nvSpPr>
          <p:cNvPr id="32" name="文本框 118"/>
          <p:cNvSpPr txBox="1"/>
          <p:nvPr/>
        </p:nvSpPr>
        <p:spPr>
          <a:xfrm>
            <a:off x="2486993" y="4187665"/>
            <a:ext cx="8287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rgbClr val="50505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提供親子及托嬰之服務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1DEC092F-6555-4A73-B0C0-2CAB34F3A432}"/>
              </a:ext>
            </a:extLst>
          </p:cNvPr>
          <p:cNvGrpSpPr/>
          <p:nvPr/>
        </p:nvGrpSpPr>
        <p:grpSpPr>
          <a:xfrm>
            <a:off x="1959825" y="693950"/>
            <a:ext cx="4010299" cy="523220"/>
            <a:chOff x="5198961" y="871127"/>
            <a:chExt cx="4010299" cy="523220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8ACC7948-393E-4318-8FE2-55CDCA3753D6}"/>
                </a:ext>
              </a:extLst>
            </p:cNvPr>
            <p:cNvCxnSpPr>
              <a:cxnSpLocks/>
            </p:cNvCxnSpPr>
            <p:nvPr/>
          </p:nvCxnSpPr>
          <p:spPr>
            <a:xfrm>
              <a:off x="5466897" y="1261251"/>
              <a:ext cx="3432060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 Box 39">
              <a:extLst>
                <a:ext uri="{FF2B5EF4-FFF2-40B4-BE49-F238E27FC236}">
                  <a16:creationId xmlns:a16="http://schemas.microsoft.com/office/drawing/2014/main" id="{D693242C-5E80-48BE-A4CA-D4BD0B228F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98961" y="871127"/>
              <a:ext cx="401029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組織服務對象與內容</a:t>
              </a:r>
              <a:endPara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endParaRPr>
            </a:p>
          </p:txBody>
        </p:sp>
      </p:grpSp>
      <p:pic>
        <p:nvPicPr>
          <p:cNvPr id="33" name="图片 33">
            <a:extLst>
              <a:ext uri="{FF2B5EF4-FFF2-40B4-BE49-F238E27FC236}">
                <a16:creationId xmlns:a16="http://schemas.microsoft.com/office/drawing/2014/main" id="{9411ED64-D450-7C48-A989-B1DC83FBFA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17507" flipV="1">
            <a:off x="704255" y="523836"/>
            <a:ext cx="1302701" cy="584930"/>
          </a:xfrm>
          <a:prstGeom prst="rect">
            <a:avLst/>
          </a:prstGeom>
        </p:spPr>
      </p:pic>
      <p:sp>
        <p:nvSpPr>
          <p:cNvPr id="35" name="文本框 118">
            <a:extLst>
              <a:ext uri="{FF2B5EF4-FFF2-40B4-BE49-F238E27FC236}">
                <a16:creationId xmlns:a16="http://schemas.microsoft.com/office/drawing/2014/main" id="{AB05396C-5615-0247-ACD1-651A56148D83}"/>
              </a:ext>
            </a:extLst>
          </p:cNvPr>
          <p:cNvSpPr txBox="1"/>
          <p:nvPr/>
        </p:nvSpPr>
        <p:spPr>
          <a:xfrm>
            <a:off x="2477494" y="4803413"/>
            <a:ext cx="8287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rgbClr val="50505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提供照顧服務員、外籍看護等訓練課程</a:t>
            </a:r>
          </a:p>
        </p:txBody>
      </p:sp>
      <p:sp>
        <p:nvSpPr>
          <p:cNvPr id="36" name="椭圆 11">
            <a:extLst>
              <a:ext uri="{FF2B5EF4-FFF2-40B4-BE49-F238E27FC236}">
                <a16:creationId xmlns:a16="http://schemas.microsoft.com/office/drawing/2014/main" id="{37759BFF-99C9-5C48-A36C-B4F9C5A61D38}"/>
              </a:ext>
            </a:extLst>
          </p:cNvPr>
          <p:cNvSpPr/>
          <p:nvPr/>
        </p:nvSpPr>
        <p:spPr>
          <a:xfrm>
            <a:off x="2100348" y="3614138"/>
            <a:ext cx="254819" cy="254819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9" name="椭圆 22">
            <a:extLst>
              <a:ext uri="{FF2B5EF4-FFF2-40B4-BE49-F238E27FC236}">
                <a16:creationId xmlns:a16="http://schemas.microsoft.com/office/drawing/2014/main" id="{C01AC8A7-D9B2-7340-8FD1-758E31ACACEF}"/>
              </a:ext>
            </a:extLst>
          </p:cNvPr>
          <p:cNvSpPr/>
          <p:nvPr/>
        </p:nvSpPr>
        <p:spPr>
          <a:xfrm>
            <a:off x="2100348" y="5404905"/>
            <a:ext cx="254819" cy="254819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40" name="椭圆 22">
            <a:extLst>
              <a:ext uri="{FF2B5EF4-FFF2-40B4-BE49-F238E27FC236}">
                <a16:creationId xmlns:a16="http://schemas.microsoft.com/office/drawing/2014/main" id="{FBB430BF-3BCA-8646-88D5-40B0246556EB}"/>
              </a:ext>
            </a:extLst>
          </p:cNvPr>
          <p:cNvSpPr/>
          <p:nvPr/>
        </p:nvSpPr>
        <p:spPr>
          <a:xfrm>
            <a:off x="2105429" y="6016420"/>
            <a:ext cx="254819" cy="254819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41" name="文本框 118">
            <a:extLst>
              <a:ext uri="{FF2B5EF4-FFF2-40B4-BE49-F238E27FC236}">
                <a16:creationId xmlns:a16="http://schemas.microsoft.com/office/drawing/2014/main" id="{16B9B206-4A8A-0046-B158-045BAA46298D}"/>
              </a:ext>
            </a:extLst>
          </p:cNvPr>
          <p:cNvSpPr txBox="1"/>
          <p:nvPr/>
        </p:nvSpPr>
        <p:spPr>
          <a:xfrm>
            <a:off x="2486993" y="5387203"/>
            <a:ext cx="8287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rgbClr val="50505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社會福利服務宣導</a:t>
            </a:r>
          </a:p>
        </p:txBody>
      </p:sp>
      <p:sp>
        <p:nvSpPr>
          <p:cNvPr id="42" name="文本框 118">
            <a:extLst>
              <a:ext uri="{FF2B5EF4-FFF2-40B4-BE49-F238E27FC236}">
                <a16:creationId xmlns:a16="http://schemas.microsoft.com/office/drawing/2014/main" id="{9F140413-1431-A84D-8566-A9982069ADF1}"/>
              </a:ext>
            </a:extLst>
          </p:cNvPr>
          <p:cNvSpPr txBox="1"/>
          <p:nvPr/>
        </p:nvSpPr>
        <p:spPr>
          <a:xfrm>
            <a:off x="2486993" y="6023349"/>
            <a:ext cx="8287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rgbClr val="505050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社會服務工作專業知識之分析、研究、推展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6" grpId="0"/>
      <p:bldP spid="28" grpId="0"/>
      <p:bldP spid="30" grpId="0"/>
      <p:bldP spid="32" grpId="0"/>
      <p:bldP spid="35" grpId="0"/>
      <p:bldP spid="41" grpId="0"/>
      <p:bldP spid="4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9"/>
          <p:cNvSpPr txBox="1">
            <a:spLocks noChangeArrowheads="1"/>
          </p:cNvSpPr>
          <p:nvPr/>
        </p:nvSpPr>
        <p:spPr bwMode="auto">
          <a:xfrm>
            <a:off x="1440653" y="2654083"/>
            <a:ext cx="1266190" cy="72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 dirty="0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E6C4D5CE-2C74-46C6-B2B1-EB6DF50E241E}"/>
              </a:ext>
            </a:extLst>
          </p:cNvPr>
          <p:cNvGrpSpPr/>
          <p:nvPr/>
        </p:nvGrpSpPr>
        <p:grpSpPr>
          <a:xfrm>
            <a:off x="2073748" y="695198"/>
            <a:ext cx="3928548" cy="523220"/>
            <a:chOff x="5312884" y="872375"/>
            <a:chExt cx="3928548" cy="523220"/>
          </a:xfrm>
        </p:grpSpPr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7C6591C-CE55-474A-B8C0-9B925420BD64}"/>
                </a:ext>
              </a:extLst>
            </p:cNvPr>
            <p:cNvCxnSpPr>
              <a:cxnSpLocks/>
            </p:cNvCxnSpPr>
            <p:nvPr/>
          </p:nvCxnSpPr>
          <p:spPr>
            <a:xfrm>
              <a:off x="5466897" y="1261251"/>
              <a:ext cx="3620522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 Box 39">
              <a:extLst>
                <a:ext uri="{FF2B5EF4-FFF2-40B4-BE49-F238E27FC236}">
                  <a16:creationId xmlns:a16="http://schemas.microsoft.com/office/drawing/2014/main" id="{7064DCB6-FA52-467E-BADE-93C0250301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12884" y="872375"/>
              <a:ext cx="392854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受訪者服務單位之簡介</a:t>
              </a:r>
              <a:endPara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endParaRP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7A865787-674F-400E-9855-B7786E4096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26" y="394665"/>
            <a:ext cx="1023327" cy="1228484"/>
          </a:xfrm>
          <a:prstGeom prst="rect">
            <a:avLst/>
          </a:prstGeom>
        </p:spPr>
      </p:pic>
      <p:sp>
        <p:nvSpPr>
          <p:cNvPr id="24" name="tiny-cute-cloud_16641">
            <a:extLst>
              <a:ext uri="{FF2B5EF4-FFF2-40B4-BE49-F238E27FC236}">
                <a16:creationId xmlns:a16="http://schemas.microsoft.com/office/drawing/2014/main" id="{A4623690-3B0E-40D2-8D1B-EEED56E8FE97}"/>
              </a:ext>
            </a:extLst>
          </p:cNvPr>
          <p:cNvSpPr>
            <a:spLocks noChangeAspect="1"/>
          </p:cNvSpPr>
          <p:nvPr/>
        </p:nvSpPr>
        <p:spPr bwMode="auto">
          <a:xfrm>
            <a:off x="1053962" y="3030374"/>
            <a:ext cx="1852363" cy="1228484"/>
          </a:xfrm>
          <a:custGeom>
            <a:avLst/>
            <a:gdLst>
              <a:gd name="T0" fmla="*/ 1067 w 4022"/>
              <a:gd name="T1" fmla="*/ 2672 h 2672"/>
              <a:gd name="T2" fmla="*/ 3249 w 4022"/>
              <a:gd name="T3" fmla="*/ 2672 h 2672"/>
              <a:gd name="T4" fmla="*/ 4022 w 4022"/>
              <a:gd name="T5" fmla="*/ 1955 h 2672"/>
              <a:gd name="T6" fmla="*/ 3503 w 4022"/>
              <a:gd name="T7" fmla="*/ 1252 h 2672"/>
              <a:gd name="T8" fmla="*/ 3503 w 4022"/>
              <a:gd name="T9" fmla="*/ 1179 h 2672"/>
              <a:gd name="T10" fmla="*/ 2325 w 4022"/>
              <a:gd name="T11" fmla="*/ 0 h 2672"/>
              <a:gd name="T12" fmla="*/ 1348 w 4022"/>
              <a:gd name="T13" fmla="*/ 519 h 2672"/>
              <a:gd name="T14" fmla="*/ 1067 w 4022"/>
              <a:gd name="T15" fmla="*/ 481 h 2672"/>
              <a:gd name="T16" fmla="*/ 0 w 4022"/>
              <a:gd name="T17" fmla="*/ 1548 h 2672"/>
              <a:gd name="T18" fmla="*/ 1067 w 4022"/>
              <a:gd name="T19" fmla="*/ 2672 h 2672"/>
              <a:gd name="T20" fmla="*/ 1067 w 4022"/>
              <a:gd name="T21" fmla="*/ 989 h 2672"/>
              <a:gd name="T22" fmla="*/ 1341 w 4022"/>
              <a:gd name="T23" fmla="*/ 1060 h 2672"/>
              <a:gd name="T24" fmla="*/ 1594 w 4022"/>
              <a:gd name="T25" fmla="*/ 1203 h 2672"/>
              <a:gd name="T26" fmla="*/ 1701 w 4022"/>
              <a:gd name="T27" fmla="*/ 933 h 2672"/>
              <a:gd name="T28" fmla="*/ 2325 w 4022"/>
              <a:gd name="T29" fmla="*/ 508 h 2672"/>
              <a:gd name="T30" fmla="*/ 2995 w 4022"/>
              <a:gd name="T31" fmla="*/ 1179 h 2672"/>
              <a:gd name="T32" fmla="*/ 2995 w 4022"/>
              <a:gd name="T33" fmla="*/ 1642 h 2672"/>
              <a:gd name="T34" fmla="*/ 3197 w 4022"/>
              <a:gd name="T35" fmla="*/ 1684 h 2672"/>
              <a:gd name="T36" fmla="*/ 3515 w 4022"/>
              <a:gd name="T37" fmla="*/ 1955 h 2672"/>
              <a:gd name="T38" fmla="*/ 3249 w 4022"/>
              <a:gd name="T39" fmla="*/ 2164 h 2672"/>
              <a:gd name="T40" fmla="*/ 1067 w 4022"/>
              <a:gd name="T41" fmla="*/ 2164 h 2672"/>
              <a:gd name="T42" fmla="*/ 508 w 4022"/>
              <a:gd name="T43" fmla="*/ 1548 h 2672"/>
              <a:gd name="T44" fmla="*/ 1067 w 4022"/>
              <a:gd name="T45" fmla="*/ 989 h 2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022" h="2672">
                <a:moveTo>
                  <a:pt x="1067" y="2672"/>
                </a:moveTo>
                <a:lnTo>
                  <a:pt x="3249" y="2672"/>
                </a:lnTo>
                <a:cubicBezTo>
                  <a:pt x="3697" y="2672"/>
                  <a:pt x="4022" y="2371"/>
                  <a:pt x="4022" y="1955"/>
                </a:cubicBezTo>
                <a:cubicBezTo>
                  <a:pt x="4022" y="1577"/>
                  <a:pt x="3750" y="1358"/>
                  <a:pt x="3503" y="1252"/>
                </a:cubicBezTo>
                <a:lnTo>
                  <a:pt x="3503" y="1179"/>
                </a:lnTo>
                <a:cubicBezTo>
                  <a:pt x="3503" y="529"/>
                  <a:pt x="2974" y="0"/>
                  <a:pt x="2325" y="0"/>
                </a:cubicBezTo>
                <a:cubicBezTo>
                  <a:pt x="1925" y="0"/>
                  <a:pt x="1564" y="198"/>
                  <a:pt x="1348" y="519"/>
                </a:cubicBezTo>
                <a:cubicBezTo>
                  <a:pt x="1257" y="494"/>
                  <a:pt x="1163" y="481"/>
                  <a:pt x="1067" y="481"/>
                </a:cubicBezTo>
                <a:cubicBezTo>
                  <a:pt x="479" y="481"/>
                  <a:pt x="0" y="960"/>
                  <a:pt x="0" y="1548"/>
                </a:cubicBezTo>
                <a:cubicBezTo>
                  <a:pt x="0" y="2157"/>
                  <a:pt x="489" y="2672"/>
                  <a:pt x="1067" y="2672"/>
                </a:cubicBezTo>
                <a:close/>
                <a:moveTo>
                  <a:pt x="1067" y="989"/>
                </a:moveTo>
                <a:cubicBezTo>
                  <a:pt x="1164" y="989"/>
                  <a:pt x="1256" y="1013"/>
                  <a:pt x="1341" y="1060"/>
                </a:cubicBezTo>
                <a:lnTo>
                  <a:pt x="1594" y="1203"/>
                </a:lnTo>
                <a:lnTo>
                  <a:pt x="1701" y="933"/>
                </a:lnTo>
                <a:cubicBezTo>
                  <a:pt x="1803" y="675"/>
                  <a:pt x="2048" y="508"/>
                  <a:pt x="2325" y="508"/>
                </a:cubicBezTo>
                <a:cubicBezTo>
                  <a:pt x="2695" y="508"/>
                  <a:pt x="2995" y="809"/>
                  <a:pt x="2995" y="1179"/>
                </a:cubicBezTo>
                <a:lnTo>
                  <a:pt x="2995" y="1642"/>
                </a:lnTo>
                <a:lnTo>
                  <a:pt x="3197" y="1684"/>
                </a:lnTo>
                <a:cubicBezTo>
                  <a:pt x="3201" y="1685"/>
                  <a:pt x="3515" y="1759"/>
                  <a:pt x="3515" y="1955"/>
                </a:cubicBezTo>
                <a:cubicBezTo>
                  <a:pt x="3515" y="2154"/>
                  <a:pt x="3293" y="2164"/>
                  <a:pt x="3249" y="2164"/>
                </a:cubicBezTo>
                <a:lnTo>
                  <a:pt x="1067" y="2164"/>
                </a:lnTo>
                <a:cubicBezTo>
                  <a:pt x="774" y="2164"/>
                  <a:pt x="508" y="1871"/>
                  <a:pt x="508" y="1548"/>
                </a:cubicBezTo>
                <a:cubicBezTo>
                  <a:pt x="508" y="1240"/>
                  <a:pt x="759" y="989"/>
                  <a:pt x="1067" y="989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</p:sp>
      <p:sp>
        <p:nvSpPr>
          <p:cNvPr id="26" name="tiny-cute-cloud_16641">
            <a:extLst>
              <a:ext uri="{FF2B5EF4-FFF2-40B4-BE49-F238E27FC236}">
                <a16:creationId xmlns:a16="http://schemas.microsoft.com/office/drawing/2014/main" id="{0FD91FCC-0F06-4969-875F-6A1055D0B4BE}"/>
              </a:ext>
            </a:extLst>
          </p:cNvPr>
          <p:cNvSpPr>
            <a:spLocks noChangeAspect="1"/>
          </p:cNvSpPr>
          <p:nvPr/>
        </p:nvSpPr>
        <p:spPr bwMode="auto">
          <a:xfrm>
            <a:off x="4572667" y="4019319"/>
            <a:ext cx="1852363" cy="1228484"/>
          </a:xfrm>
          <a:custGeom>
            <a:avLst/>
            <a:gdLst>
              <a:gd name="T0" fmla="*/ 1067 w 4022"/>
              <a:gd name="T1" fmla="*/ 2672 h 2672"/>
              <a:gd name="T2" fmla="*/ 3249 w 4022"/>
              <a:gd name="T3" fmla="*/ 2672 h 2672"/>
              <a:gd name="T4" fmla="*/ 4022 w 4022"/>
              <a:gd name="T5" fmla="*/ 1955 h 2672"/>
              <a:gd name="T6" fmla="*/ 3503 w 4022"/>
              <a:gd name="T7" fmla="*/ 1252 h 2672"/>
              <a:gd name="T8" fmla="*/ 3503 w 4022"/>
              <a:gd name="T9" fmla="*/ 1179 h 2672"/>
              <a:gd name="T10" fmla="*/ 2325 w 4022"/>
              <a:gd name="T11" fmla="*/ 0 h 2672"/>
              <a:gd name="T12" fmla="*/ 1348 w 4022"/>
              <a:gd name="T13" fmla="*/ 519 h 2672"/>
              <a:gd name="T14" fmla="*/ 1067 w 4022"/>
              <a:gd name="T15" fmla="*/ 481 h 2672"/>
              <a:gd name="T16" fmla="*/ 0 w 4022"/>
              <a:gd name="T17" fmla="*/ 1548 h 2672"/>
              <a:gd name="T18" fmla="*/ 1067 w 4022"/>
              <a:gd name="T19" fmla="*/ 2672 h 2672"/>
              <a:gd name="T20" fmla="*/ 1067 w 4022"/>
              <a:gd name="T21" fmla="*/ 989 h 2672"/>
              <a:gd name="T22" fmla="*/ 1341 w 4022"/>
              <a:gd name="T23" fmla="*/ 1060 h 2672"/>
              <a:gd name="T24" fmla="*/ 1594 w 4022"/>
              <a:gd name="T25" fmla="*/ 1203 h 2672"/>
              <a:gd name="T26" fmla="*/ 1701 w 4022"/>
              <a:gd name="T27" fmla="*/ 933 h 2672"/>
              <a:gd name="T28" fmla="*/ 2325 w 4022"/>
              <a:gd name="T29" fmla="*/ 508 h 2672"/>
              <a:gd name="T30" fmla="*/ 2995 w 4022"/>
              <a:gd name="T31" fmla="*/ 1179 h 2672"/>
              <a:gd name="T32" fmla="*/ 2995 w 4022"/>
              <a:gd name="T33" fmla="*/ 1642 h 2672"/>
              <a:gd name="T34" fmla="*/ 3197 w 4022"/>
              <a:gd name="T35" fmla="*/ 1684 h 2672"/>
              <a:gd name="T36" fmla="*/ 3515 w 4022"/>
              <a:gd name="T37" fmla="*/ 1955 h 2672"/>
              <a:gd name="T38" fmla="*/ 3249 w 4022"/>
              <a:gd name="T39" fmla="*/ 2164 h 2672"/>
              <a:gd name="T40" fmla="*/ 1067 w 4022"/>
              <a:gd name="T41" fmla="*/ 2164 h 2672"/>
              <a:gd name="T42" fmla="*/ 508 w 4022"/>
              <a:gd name="T43" fmla="*/ 1548 h 2672"/>
              <a:gd name="T44" fmla="*/ 1067 w 4022"/>
              <a:gd name="T45" fmla="*/ 989 h 2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022" h="2672">
                <a:moveTo>
                  <a:pt x="1067" y="2672"/>
                </a:moveTo>
                <a:lnTo>
                  <a:pt x="3249" y="2672"/>
                </a:lnTo>
                <a:cubicBezTo>
                  <a:pt x="3697" y="2672"/>
                  <a:pt x="4022" y="2371"/>
                  <a:pt x="4022" y="1955"/>
                </a:cubicBezTo>
                <a:cubicBezTo>
                  <a:pt x="4022" y="1577"/>
                  <a:pt x="3750" y="1358"/>
                  <a:pt x="3503" y="1252"/>
                </a:cubicBezTo>
                <a:lnTo>
                  <a:pt x="3503" y="1179"/>
                </a:lnTo>
                <a:cubicBezTo>
                  <a:pt x="3503" y="529"/>
                  <a:pt x="2974" y="0"/>
                  <a:pt x="2325" y="0"/>
                </a:cubicBezTo>
                <a:cubicBezTo>
                  <a:pt x="1925" y="0"/>
                  <a:pt x="1564" y="198"/>
                  <a:pt x="1348" y="519"/>
                </a:cubicBezTo>
                <a:cubicBezTo>
                  <a:pt x="1257" y="494"/>
                  <a:pt x="1163" y="481"/>
                  <a:pt x="1067" y="481"/>
                </a:cubicBezTo>
                <a:cubicBezTo>
                  <a:pt x="479" y="481"/>
                  <a:pt x="0" y="960"/>
                  <a:pt x="0" y="1548"/>
                </a:cubicBezTo>
                <a:cubicBezTo>
                  <a:pt x="0" y="2157"/>
                  <a:pt x="489" y="2672"/>
                  <a:pt x="1067" y="2672"/>
                </a:cubicBezTo>
                <a:close/>
                <a:moveTo>
                  <a:pt x="1067" y="989"/>
                </a:moveTo>
                <a:cubicBezTo>
                  <a:pt x="1164" y="989"/>
                  <a:pt x="1256" y="1013"/>
                  <a:pt x="1341" y="1060"/>
                </a:cubicBezTo>
                <a:lnTo>
                  <a:pt x="1594" y="1203"/>
                </a:lnTo>
                <a:lnTo>
                  <a:pt x="1701" y="933"/>
                </a:lnTo>
                <a:cubicBezTo>
                  <a:pt x="1803" y="675"/>
                  <a:pt x="2048" y="508"/>
                  <a:pt x="2325" y="508"/>
                </a:cubicBezTo>
                <a:cubicBezTo>
                  <a:pt x="2695" y="508"/>
                  <a:pt x="2995" y="809"/>
                  <a:pt x="2995" y="1179"/>
                </a:cubicBezTo>
                <a:lnTo>
                  <a:pt x="2995" y="1642"/>
                </a:lnTo>
                <a:lnTo>
                  <a:pt x="3197" y="1684"/>
                </a:lnTo>
                <a:cubicBezTo>
                  <a:pt x="3201" y="1685"/>
                  <a:pt x="3515" y="1759"/>
                  <a:pt x="3515" y="1955"/>
                </a:cubicBezTo>
                <a:cubicBezTo>
                  <a:pt x="3515" y="2154"/>
                  <a:pt x="3293" y="2164"/>
                  <a:pt x="3249" y="2164"/>
                </a:cubicBezTo>
                <a:lnTo>
                  <a:pt x="1067" y="2164"/>
                </a:lnTo>
                <a:cubicBezTo>
                  <a:pt x="774" y="2164"/>
                  <a:pt x="508" y="1871"/>
                  <a:pt x="508" y="1548"/>
                </a:cubicBezTo>
                <a:cubicBezTo>
                  <a:pt x="508" y="1240"/>
                  <a:pt x="759" y="989"/>
                  <a:pt x="1067" y="989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</p:sp>
      <p:sp>
        <p:nvSpPr>
          <p:cNvPr id="28" name="tiny-cute-cloud_16641">
            <a:extLst>
              <a:ext uri="{FF2B5EF4-FFF2-40B4-BE49-F238E27FC236}">
                <a16:creationId xmlns:a16="http://schemas.microsoft.com/office/drawing/2014/main" id="{995EE8D9-28F9-4E7D-83AF-E2F9B10C6CE7}"/>
              </a:ext>
            </a:extLst>
          </p:cNvPr>
          <p:cNvSpPr>
            <a:spLocks noChangeAspect="1"/>
          </p:cNvSpPr>
          <p:nvPr/>
        </p:nvSpPr>
        <p:spPr bwMode="auto">
          <a:xfrm>
            <a:off x="2227761" y="4934318"/>
            <a:ext cx="1852363" cy="1228484"/>
          </a:xfrm>
          <a:custGeom>
            <a:avLst/>
            <a:gdLst>
              <a:gd name="T0" fmla="*/ 1067 w 4022"/>
              <a:gd name="T1" fmla="*/ 2672 h 2672"/>
              <a:gd name="T2" fmla="*/ 3249 w 4022"/>
              <a:gd name="T3" fmla="*/ 2672 h 2672"/>
              <a:gd name="T4" fmla="*/ 4022 w 4022"/>
              <a:gd name="T5" fmla="*/ 1955 h 2672"/>
              <a:gd name="T6" fmla="*/ 3503 w 4022"/>
              <a:gd name="T7" fmla="*/ 1252 h 2672"/>
              <a:gd name="T8" fmla="*/ 3503 w 4022"/>
              <a:gd name="T9" fmla="*/ 1179 h 2672"/>
              <a:gd name="T10" fmla="*/ 2325 w 4022"/>
              <a:gd name="T11" fmla="*/ 0 h 2672"/>
              <a:gd name="T12" fmla="*/ 1348 w 4022"/>
              <a:gd name="T13" fmla="*/ 519 h 2672"/>
              <a:gd name="T14" fmla="*/ 1067 w 4022"/>
              <a:gd name="T15" fmla="*/ 481 h 2672"/>
              <a:gd name="T16" fmla="*/ 0 w 4022"/>
              <a:gd name="T17" fmla="*/ 1548 h 2672"/>
              <a:gd name="T18" fmla="*/ 1067 w 4022"/>
              <a:gd name="T19" fmla="*/ 2672 h 2672"/>
              <a:gd name="T20" fmla="*/ 1067 w 4022"/>
              <a:gd name="T21" fmla="*/ 989 h 2672"/>
              <a:gd name="T22" fmla="*/ 1341 w 4022"/>
              <a:gd name="T23" fmla="*/ 1060 h 2672"/>
              <a:gd name="T24" fmla="*/ 1594 w 4022"/>
              <a:gd name="T25" fmla="*/ 1203 h 2672"/>
              <a:gd name="T26" fmla="*/ 1701 w 4022"/>
              <a:gd name="T27" fmla="*/ 933 h 2672"/>
              <a:gd name="T28" fmla="*/ 2325 w 4022"/>
              <a:gd name="T29" fmla="*/ 508 h 2672"/>
              <a:gd name="T30" fmla="*/ 2995 w 4022"/>
              <a:gd name="T31" fmla="*/ 1179 h 2672"/>
              <a:gd name="T32" fmla="*/ 2995 w 4022"/>
              <a:gd name="T33" fmla="*/ 1642 h 2672"/>
              <a:gd name="T34" fmla="*/ 3197 w 4022"/>
              <a:gd name="T35" fmla="*/ 1684 h 2672"/>
              <a:gd name="T36" fmla="*/ 3515 w 4022"/>
              <a:gd name="T37" fmla="*/ 1955 h 2672"/>
              <a:gd name="T38" fmla="*/ 3249 w 4022"/>
              <a:gd name="T39" fmla="*/ 2164 h 2672"/>
              <a:gd name="T40" fmla="*/ 1067 w 4022"/>
              <a:gd name="T41" fmla="*/ 2164 h 2672"/>
              <a:gd name="T42" fmla="*/ 508 w 4022"/>
              <a:gd name="T43" fmla="*/ 1548 h 2672"/>
              <a:gd name="T44" fmla="*/ 1067 w 4022"/>
              <a:gd name="T45" fmla="*/ 989 h 2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022" h="2672">
                <a:moveTo>
                  <a:pt x="1067" y="2672"/>
                </a:moveTo>
                <a:lnTo>
                  <a:pt x="3249" y="2672"/>
                </a:lnTo>
                <a:cubicBezTo>
                  <a:pt x="3697" y="2672"/>
                  <a:pt x="4022" y="2371"/>
                  <a:pt x="4022" y="1955"/>
                </a:cubicBezTo>
                <a:cubicBezTo>
                  <a:pt x="4022" y="1577"/>
                  <a:pt x="3750" y="1358"/>
                  <a:pt x="3503" y="1252"/>
                </a:cubicBezTo>
                <a:lnTo>
                  <a:pt x="3503" y="1179"/>
                </a:lnTo>
                <a:cubicBezTo>
                  <a:pt x="3503" y="529"/>
                  <a:pt x="2974" y="0"/>
                  <a:pt x="2325" y="0"/>
                </a:cubicBezTo>
                <a:cubicBezTo>
                  <a:pt x="1925" y="0"/>
                  <a:pt x="1564" y="198"/>
                  <a:pt x="1348" y="519"/>
                </a:cubicBezTo>
                <a:cubicBezTo>
                  <a:pt x="1257" y="494"/>
                  <a:pt x="1163" y="481"/>
                  <a:pt x="1067" y="481"/>
                </a:cubicBezTo>
                <a:cubicBezTo>
                  <a:pt x="479" y="481"/>
                  <a:pt x="0" y="960"/>
                  <a:pt x="0" y="1548"/>
                </a:cubicBezTo>
                <a:cubicBezTo>
                  <a:pt x="0" y="2157"/>
                  <a:pt x="489" y="2672"/>
                  <a:pt x="1067" y="2672"/>
                </a:cubicBezTo>
                <a:close/>
                <a:moveTo>
                  <a:pt x="1067" y="989"/>
                </a:moveTo>
                <a:cubicBezTo>
                  <a:pt x="1164" y="989"/>
                  <a:pt x="1256" y="1013"/>
                  <a:pt x="1341" y="1060"/>
                </a:cubicBezTo>
                <a:lnTo>
                  <a:pt x="1594" y="1203"/>
                </a:lnTo>
                <a:lnTo>
                  <a:pt x="1701" y="933"/>
                </a:lnTo>
                <a:cubicBezTo>
                  <a:pt x="1803" y="675"/>
                  <a:pt x="2048" y="508"/>
                  <a:pt x="2325" y="508"/>
                </a:cubicBezTo>
                <a:cubicBezTo>
                  <a:pt x="2695" y="508"/>
                  <a:pt x="2995" y="809"/>
                  <a:pt x="2995" y="1179"/>
                </a:cubicBezTo>
                <a:lnTo>
                  <a:pt x="2995" y="1642"/>
                </a:lnTo>
                <a:lnTo>
                  <a:pt x="3197" y="1684"/>
                </a:lnTo>
                <a:cubicBezTo>
                  <a:pt x="3201" y="1685"/>
                  <a:pt x="3515" y="1759"/>
                  <a:pt x="3515" y="1955"/>
                </a:cubicBezTo>
                <a:cubicBezTo>
                  <a:pt x="3515" y="2154"/>
                  <a:pt x="3293" y="2164"/>
                  <a:pt x="3249" y="2164"/>
                </a:cubicBezTo>
                <a:lnTo>
                  <a:pt x="1067" y="2164"/>
                </a:lnTo>
                <a:cubicBezTo>
                  <a:pt x="774" y="2164"/>
                  <a:pt x="508" y="1871"/>
                  <a:pt x="508" y="1548"/>
                </a:cubicBezTo>
                <a:cubicBezTo>
                  <a:pt x="508" y="1240"/>
                  <a:pt x="759" y="989"/>
                  <a:pt x="1067" y="989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</p:sp>
      <p:sp>
        <p:nvSpPr>
          <p:cNvPr id="29" name="TextBox 9">
            <a:extLst>
              <a:ext uri="{FF2B5EF4-FFF2-40B4-BE49-F238E27FC236}">
                <a16:creationId xmlns:a16="http://schemas.microsoft.com/office/drawing/2014/main" id="{B883E7FE-FD3D-4D63-AED6-E9024A2B9A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7684" y="4399212"/>
            <a:ext cx="1602328" cy="72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2" tIns="34281" rIns="68562" bIns="34281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dirty="0"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家庭關係重建</a:t>
            </a:r>
          </a:p>
        </p:txBody>
      </p:sp>
      <p:sp>
        <p:nvSpPr>
          <p:cNvPr id="30" name="tiny-cute-cloud_16641">
            <a:extLst>
              <a:ext uri="{FF2B5EF4-FFF2-40B4-BE49-F238E27FC236}">
                <a16:creationId xmlns:a16="http://schemas.microsoft.com/office/drawing/2014/main" id="{2D723AE1-4E44-4292-BC56-2634ADEEE918}"/>
              </a:ext>
            </a:extLst>
          </p:cNvPr>
          <p:cNvSpPr>
            <a:spLocks noChangeAspect="1"/>
          </p:cNvSpPr>
          <p:nvPr/>
        </p:nvSpPr>
        <p:spPr bwMode="auto">
          <a:xfrm>
            <a:off x="6476119" y="2709024"/>
            <a:ext cx="1852363" cy="1228484"/>
          </a:xfrm>
          <a:custGeom>
            <a:avLst/>
            <a:gdLst>
              <a:gd name="T0" fmla="*/ 1067 w 4022"/>
              <a:gd name="T1" fmla="*/ 2672 h 2672"/>
              <a:gd name="T2" fmla="*/ 3249 w 4022"/>
              <a:gd name="T3" fmla="*/ 2672 h 2672"/>
              <a:gd name="T4" fmla="*/ 4022 w 4022"/>
              <a:gd name="T5" fmla="*/ 1955 h 2672"/>
              <a:gd name="T6" fmla="*/ 3503 w 4022"/>
              <a:gd name="T7" fmla="*/ 1252 h 2672"/>
              <a:gd name="T8" fmla="*/ 3503 w 4022"/>
              <a:gd name="T9" fmla="*/ 1179 h 2672"/>
              <a:gd name="T10" fmla="*/ 2325 w 4022"/>
              <a:gd name="T11" fmla="*/ 0 h 2672"/>
              <a:gd name="T12" fmla="*/ 1348 w 4022"/>
              <a:gd name="T13" fmla="*/ 519 h 2672"/>
              <a:gd name="T14" fmla="*/ 1067 w 4022"/>
              <a:gd name="T15" fmla="*/ 481 h 2672"/>
              <a:gd name="T16" fmla="*/ 0 w 4022"/>
              <a:gd name="T17" fmla="*/ 1548 h 2672"/>
              <a:gd name="T18" fmla="*/ 1067 w 4022"/>
              <a:gd name="T19" fmla="*/ 2672 h 2672"/>
              <a:gd name="T20" fmla="*/ 1067 w 4022"/>
              <a:gd name="T21" fmla="*/ 989 h 2672"/>
              <a:gd name="T22" fmla="*/ 1341 w 4022"/>
              <a:gd name="T23" fmla="*/ 1060 h 2672"/>
              <a:gd name="T24" fmla="*/ 1594 w 4022"/>
              <a:gd name="T25" fmla="*/ 1203 h 2672"/>
              <a:gd name="T26" fmla="*/ 1701 w 4022"/>
              <a:gd name="T27" fmla="*/ 933 h 2672"/>
              <a:gd name="T28" fmla="*/ 2325 w 4022"/>
              <a:gd name="T29" fmla="*/ 508 h 2672"/>
              <a:gd name="T30" fmla="*/ 2995 w 4022"/>
              <a:gd name="T31" fmla="*/ 1179 h 2672"/>
              <a:gd name="T32" fmla="*/ 2995 w 4022"/>
              <a:gd name="T33" fmla="*/ 1642 h 2672"/>
              <a:gd name="T34" fmla="*/ 3197 w 4022"/>
              <a:gd name="T35" fmla="*/ 1684 h 2672"/>
              <a:gd name="T36" fmla="*/ 3515 w 4022"/>
              <a:gd name="T37" fmla="*/ 1955 h 2672"/>
              <a:gd name="T38" fmla="*/ 3249 w 4022"/>
              <a:gd name="T39" fmla="*/ 2164 h 2672"/>
              <a:gd name="T40" fmla="*/ 1067 w 4022"/>
              <a:gd name="T41" fmla="*/ 2164 h 2672"/>
              <a:gd name="T42" fmla="*/ 508 w 4022"/>
              <a:gd name="T43" fmla="*/ 1548 h 2672"/>
              <a:gd name="T44" fmla="*/ 1067 w 4022"/>
              <a:gd name="T45" fmla="*/ 989 h 2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022" h="2672">
                <a:moveTo>
                  <a:pt x="1067" y="2672"/>
                </a:moveTo>
                <a:lnTo>
                  <a:pt x="3249" y="2672"/>
                </a:lnTo>
                <a:cubicBezTo>
                  <a:pt x="3697" y="2672"/>
                  <a:pt x="4022" y="2371"/>
                  <a:pt x="4022" y="1955"/>
                </a:cubicBezTo>
                <a:cubicBezTo>
                  <a:pt x="4022" y="1577"/>
                  <a:pt x="3750" y="1358"/>
                  <a:pt x="3503" y="1252"/>
                </a:cubicBezTo>
                <a:lnTo>
                  <a:pt x="3503" y="1179"/>
                </a:lnTo>
                <a:cubicBezTo>
                  <a:pt x="3503" y="529"/>
                  <a:pt x="2974" y="0"/>
                  <a:pt x="2325" y="0"/>
                </a:cubicBezTo>
                <a:cubicBezTo>
                  <a:pt x="1925" y="0"/>
                  <a:pt x="1564" y="198"/>
                  <a:pt x="1348" y="519"/>
                </a:cubicBezTo>
                <a:cubicBezTo>
                  <a:pt x="1257" y="494"/>
                  <a:pt x="1163" y="481"/>
                  <a:pt x="1067" y="481"/>
                </a:cubicBezTo>
                <a:cubicBezTo>
                  <a:pt x="479" y="481"/>
                  <a:pt x="0" y="960"/>
                  <a:pt x="0" y="1548"/>
                </a:cubicBezTo>
                <a:cubicBezTo>
                  <a:pt x="0" y="2157"/>
                  <a:pt x="489" y="2672"/>
                  <a:pt x="1067" y="2672"/>
                </a:cubicBezTo>
                <a:close/>
                <a:moveTo>
                  <a:pt x="1067" y="989"/>
                </a:moveTo>
                <a:cubicBezTo>
                  <a:pt x="1164" y="989"/>
                  <a:pt x="1256" y="1013"/>
                  <a:pt x="1341" y="1060"/>
                </a:cubicBezTo>
                <a:lnTo>
                  <a:pt x="1594" y="1203"/>
                </a:lnTo>
                <a:lnTo>
                  <a:pt x="1701" y="933"/>
                </a:lnTo>
                <a:cubicBezTo>
                  <a:pt x="1803" y="675"/>
                  <a:pt x="2048" y="508"/>
                  <a:pt x="2325" y="508"/>
                </a:cubicBezTo>
                <a:cubicBezTo>
                  <a:pt x="2695" y="508"/>
                  <a:pt x="2995" y="809"/>
                  <a:pt x="2995" y="1179"/>
                </a:cubicBezTo>
                <a:lnTo>
                  <a:pt x="2995" y="1642"/>
                </a:lnTo>
                <a:lnTo>
                  <a:pt x="3197" y="1684"/>
                </a:lnTo>
                <a:cubicBezTo>
                  <a:pt x="3201" y="1685"/>
                  <a:pt x="3515" y="1759"/>
                  <a:pt x="3515" y="1955"/>
                </a:cubicBezTo>
                <a:cubicBezTo>
                  <a:pt x="3515" y="2154"/>
                  <a:pt x="3293" y="2164"/>
                  <a:pt x="3249" y="2164"/>
                </a:cubicBezTo>
                <a:lnTo>
                  <a:pt x="1067" y="2164"/>
                </a:lnTo>
                <a:cubicBezTo>
                  <a:pt x="774" y="2164"/>
                  <a:pt x="508" y="1871"/>
                  <a:pt x="508" y="1548"/>
                </a:cubicBezTo>
                <a:cubicBezTo>
                  <a:pt x="508" y="1240"/>
                  <a:pt x="759" y="989"/>
                  <a:pt x="1067" y="989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9597774-E305-C246-B8A8-863D2AAB0657}"/>
              </a:ext>
            </a:extLst>
          </p:cNvPr>
          <p:cNvSpPr txBox="1"/>
          <p:nvPr/>
        </p:nvSpPr>
        <p:spPr>
          <a:xfrm>
            <a:off x="2227761" y="1541273"/>
            <a:ext cx="6542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HanziPen SC" panose="03000300000000000000" pitchFamily="66" charset="-122"/>
                <a:ea typeface="HanziPen SC" panose="03000300000000000000" pitchFamily="66" charset="-122"/>
              </a:rPr>
              <a:t>對象：</a:t>
            </a:r>
            <a:r>
              <a:rPr kumimoji="1" lang="en-US" altLang="zh-TW" sz="2400" dirty="0">
                <a:latin typeface="HanziPen SC" panose="03000300000000000000" pitchFamily="66" charset="-122"/>
                <a:ea typeface="HanziPen SC" panose="03000300000000000000" pitchFamily="66" charset="-122"/>
              </a:rPr>
              <a:t>25</a:t>
            </a:r>
            <a:r>
              <a:rPr kumimoji="1" lang="zh-TW" altLang="en-US" sz="2400" dirty="0">
                <a:latin typeface="HanziPen SC" panose="03000300000000000000" pitchFamily="66" charset="-122"/>
                <a:ea typeface="HanziPen SC" panose="03000300000000000000" pitchFamily="66" charset="-122"/>
              </a:rPr>
              <a:t>歲以下，在學兒少的受刑人家庭。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2DEBA17-D290-0A42-B3E9-4E384081A131}"/>
              </a:ext>
            </a:extLst>
          </p:cNvPr>
          <p:cNvSpPr txBox="1"/>
          <p:nvPr/>
        </p:nvSpPr>
        <p:spPr>
          <a:xfrm>
            <a:off x="2248420" y="2152017"/>
            <a:ext cx="2060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HanziPen SC" panose="03000300000000000000" pitchFamily="66" charset="-122"/>
                <a:ea typeface="HanziPen SC" panose="03000300000000000000" pitchFamily="66" charset="-122"/>
              </a:rPr>
              <a:t>服務內容：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3F9BDE3-546B-1C40-A4C8-3F9814049754}"/>
              </a:ext>
            </a:extLst>
          </p:cNvPr>
          <p:cNvSpPr txBox="1"/>
          <p:nvPr/>
        </p:nvSpPr>
        <p:spPr>
          <a:xfrm>
            <a:off x="1358819" y="3619209"/>
            <a:ext cx="12426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000" dirty="0">
                <a:latin typeface="HanziPen SC" panose="03000300000000000000" pitchFamily="66" charset="-122"/>
                <a:ea typeface="HanziPen SC" panose="03000300000000000000" pitchFamily="66" charset="-122"/>
              </a:rPr>
              <a:t>經濟援助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7DF5B6E-3CDC-F546-8D38-69DCD522E416}"/>
              </a:ext>
            </a:extLst>
          </p:cNvPr>
          <p:cNvSpPr txBox="1"/>
          <p:nvPr/>
        </p:nvSpPr>
        <p:spPr>
          <a:xfrm>
            <a:off x="3105807" y="31846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31" name="tiny-cute-cloud_16641">
            <a:extLst>
              <a:ext uri="{FF2B5EF4-FFF2-40B4-BE49-F238E27FC236}">
                <a16:creationId xmlns:a16="http://schemas.microsoft.com/office/drawing/2014/main" id="{A7BED273-C771-474C-A8B7-F77A09D03FB4}"/>
              </a:ext>
            </a:extLst>
          </p:cNvPr>
          <p:cNvSpPr>
            <a:spLocks noChangeAspect="1"/>
          </p:cNvSpPr>
          <p:nvPr/>
        </p:nvSpPr>
        <p:spPr bwMode="auto">
          <a:xfrm>
            <a:off x="9927692" y="3897803"/>
            <a:ext cx="1852363" cy="1228484"/>
          </a:xfrm>
          <a:custGeom>
            <a:avLst/>
            <a:gdLst>
              <a:gd name="T0" fmla="*/ 1067 w 4022"/>
              <a:gd name="T1" fmla="*/ 2672 h 2672"/>
              <a:gd name="T2" fmla="*/ 3249 w 4022"/>
              <a:gd name="T3" fmla="*/ 2672 h 2672"/>
              <a:gd name="T4" fmla="*/ 4022 w 4022"/>
              <a:gd name="T5" fmla="*/ 1955 h 2672"/>
              <a:gd name="T6" fmla="*/ 3503 w 4022"/>
              <a:gd name="T7" fmla="*/ 1252 h 2672"/>
              <a:gd name="T8" fmla="*/ 3503 w 4022"/>
              <a:gd name="T9" fmla="*/ 1179 h 2672"/>
              <a:gd name="T10" fmla="*/ 2325 w 4022"/>
              <a:gd name="T11" fmla="*/ 0 h 2672"/>
              <a:gd name="T12" fmla="*/ 1348 w 4022"/>
              <a:gd name="T13" fmla="*/ 519 h 2672"/>
              <a:gd name="T14" fmla="*/ 1067 w 4022"/>
              <a:gd name="T15" fmla="*/ 481 h 2672"/>
              <a:gd name="T16" fmla="*/ 0 w 4022"/>
              <a:gd name="T17" fmla="*/ 1548 h 2672"/>
              <a:gd name="T18" fmla="*/ 1067 w 4022"/>
              <a:gd name="T19" fmla="*/ 2672 h 2672"/>
              <a:gd name="T20" fmla="*/ 1067 w 4022"/>
              <a:gd name="T21" fmla="*/ 989 h 2672"/>
              <a:gd name="T22" fmla="*/ 1341 w 4022"/>
              <a:gd name="T23" fmla="*/ 1060 h 2672"/>
              <a:gd name="T24" fmla="*/ 1594 w 4022"/>
              <a:gd name="T25" fmla="*/ 1203 h 2672"/>
              <a:gd name="T26" fmla="*/ 1701 w 4022"/>
              <a:gd name="T27" fmla="*/ 933 h 2672"/>
              <a:gd name="T28" fmla="*/ 2325 w 4022"/>
              <a:gd name="T29" fmla="*/ 508 h 2672"/>
              <a:gd name="T30" fmla="*/ 2995 w 4022"/>
              <a:gd name="T31" fmla="*/ 1179 h 2672"/>
              <a:gd name="T32" fmla="*/ 2995 w 4022"/>
              <a:gd name="T33" fmla="*/ 1642 h 2672"/>
              <a:gd name="T34" fmla="*/ 3197 w 4022"/>
              <a:gd name="T35" fmla="*/ 1684 h 2672"/>
              <a:gd name="T36" fmla="*/ 3515 w 4022"/>
              <a:gd name="T37" fmla="*/ 1955 h 2672"/>
              <a:gd name="T38" fmla="*/ 3249 w 4022"/>
              <a:gd name="T39" fmla="*/ 2164 h 2672"/>
              <a:gd name="T40" fmla="*/ 1067 w 4022"/>
              <a:gd name="T41" fmla="*/ 2164 h 2672"/>
              <a:gd name="T42" fmla="*/ 508 w 4022"/>
              <a:gd name="T43" fmla="*/ 1548 h 2672"/>
              <a:gd name="T44" fmla="*/ 1067 w 4022"/>
              <a:gd name="T45" fmla="*/ 989 h 2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022" h="2672">
                <a:moveTo>
                  <a:pt x="1067" y="2672"/>
                </a:moveTo>
                <a:lnTo>
                  <a:pt x="3249" y="2672"/>
                </a:lnTo>
                <a:cubicBezTo>
                  <a:pt x="3697" y="2672"/>
                  <a:pt x="4022" y="2371"/>
                  <a:pt x="4022" y="1955"/>
                </a:cubicBezTo>
                <a:cubicBezTo>
                  <a:pt x="4022" y="1577"/>
                  <a:pt x="3750" y="1358"/>
                  <a:pt x="3503" y="1252"/>
                </a:cubicBezTo>
                <a:lnTo>
                  <a:pt x="3503" y="1179"/>
                </a:lnTo>
                <a:cubicBezTo>
                  <a:pt x="3503" y="529"/>
                  <a:pt x="2974" y="0"/>
                  <a:pt x="2325" y="0"/>
                </a:cubicBezTo>
                <a:cubicBezTo>
                  <a:pt x="1925" y="0"/>
                  <a:pt x="1564" y="198"/>
                  <a:pt x="1348" y="519"/>
                </a:cubicBezTo>
                <a:cubicBezTo>
                  <a:pt x="1257" y="494"/>
                  <a:pt x="1163" y="481"/>
                  <a:pt x="1067" y="481"/>
                </a:cubicBezTo>
                <a:cubicBezTo>
                  <a:pt x="479" y="481"/>
                  <a:pt x="0" y="960"/>
                  <a:pt x="0" y="1548"/>
                </a:cubicBezTo>
                <a:cubicBezTo>
                  <a:pt x="0" y="2157"/>
                  <a:pt x="489" y="2672"/>
                  <a:pt x="1067" y="2672"/>
                </a:cubicBezTo>
                <a:close/>
                <a:moveTo>
                  <a:pt x="1067" y="989"/>
                </a:moveTo>
                <a:cubicBezTo>
                  <a:pt x="1164" y="989"/>
                  <a:pt x="1256" y="1013"/>
                  <a:pt x="1341" y="1060"/>
                </a:cubicBezTo>
                <a:lnTo>
                  <a:pt x="1594" y="1203"/>
                </a:lnTo>
                <a:lnTo>
                  <a:pt x="1701" y="933"/>
                </a:lnTo>
                <a:cubicBezTo>
                  <a:pt x="1803" y="675"/>
                  <a:pt x="2048" y="508"/>
                  <a:pt x="2325" y="508"/>
                </a:cubicBezTo>
                <a:cubicBezTo>
                  <a:pt x="2695" y="508"/>
                  <a:pt x="2995" y="809"/>
                  <a:pt x="2995" y="1179"/>
                </a:cubicBezTo>
                <a:lnTo>
                  <a:pt x="2995" y="1642"/>
                </a:lnTo>
                <a:lnTo>
                  <a:pt x="3197" y="1684"/>
                </a:lnTo>
                <a:cubicBezTo>
                  <a:pt x="3201" y="1685"/>
                  <a:pt x="3515" y="1759"/>
                  <a:pt x="3515" y="1955"/>
                </a:cubicBezTo>
                <a:cubicBezTo>
                  <a:pt x="3515" y="2154"/>
                  <a:pt x="3293" y="2164"/>
                  <a:pt x="3249" y="2164"/>
                </a:cubicBezTo>
                <a:lnTo>
                  <a:pt x="1067" y="2164"/>
                </a:lnTo>
                <a:cubicBezTo>
                  <a:pt x="774" y="2164"/>
                  <a:pt x="508" y="1871"/>
                  <a:pt x="508" y="1548"/>
                </a:cubicBezTo>
                <a:cubicBezTo>
                  <a:pt x="508" y="1240"/>
                  <a:pt x="759" y="989"/>
                  <a:pt x="1067" y="989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</p:sp>
      <p:sp>
        <p:nvSpPr>
          <p:cNvPr id="32" name="tiny-cute-cloud_16641">
            <a:extLst>
              <a:ext uri="{FF2B5EF4-FFF2-40B4-BE49-F238E27FC236}">
                <a16:creationId xmlns:a16="http://schemas.microsoft.com/office/drawing/2014/main" id="{0A4F7F2F-1057-224F-A2AA-688C6E109EDD}"/>
              </a:ext>
            </a:extLst>
          </p:cNvPr>
          <p:cNvSpPr>
            <a:spLocks noChangeAspect="1"/>
          </p:cNvSpPr>
          <p:nvPr/>
        </p:nvSpPr>
        <p:spPr bwMode="auto">
          <a:xfrm>
            <a:off x="7698314" y="5168687"/>
            <a:ext cx="1852363" cy="1228484"/>
          </a:xfrm>
          <a:custGeom>
            <a:avLst/>
            <a:gdLst>
              <a:gd name="T0" fmla="*/ 1067 w 4022"/>
              <a:gd name="T1" fmla="*/ 2672 h 2672"/>
              <a:gd name="T2" fmla="*/ 3249 w 4022"/>
              <a:gd name="T3" fmla="*/ 2672 h 2672"/>
              <a:gd name="T4" fmla="*/ 4022 w 4022"/>
              <a:gd name="T5" fmla="*/ 1955 h 2672"/>
              <a:gd name="T6" fmla="*/ 3503 w 4022"/>
              <a:gd name="T7" fmla="*/ 1252 h 2672"/>
              <a:gd name="T8" fmla="*/ 3503 w 4022"/>
              <a:gd name="T9" fmla="*/ 1179 h 2672"/>
              <a:gd name="T10" fmla="*/ 2325 w 4022"/>
              <a:gd name="T11" fmla="*/ 0 h 2672"/>
              <a:gd name="T12" fmla="*/ 1348 w 4022"/>
              <a:gd name="T13" fmla="*/ 519 h 2672"/>
              <a:gd name="T14" fmla="*/ 1067 w 4022"/>
              <a:gd name="T15" fmla="*/ 481 h 2672"/>
              <a:gd name="T16" fmla="*/ 0 w 4022"/>
              <a:gd name="T17" fmla="*/ 1548 h 2672"/>
              <a:gd name="T18" fmla="*/ 1067 w 4022"/>
              <a:gd name="T19" fmla="*/ 2672 h 2672"/>
              <a:gd name="T20" fmla="*/ 1067 w 4022"/>
              <a:gd name="T21" fmla="*/ 989 h 2672"/>
              <a:gd name="T22" fmla="*/ 1341 w 4022"/>
              <a:gd name="T23" fmla="*/ 1060 h 2672"/>
              <a:gd name="T24" fmla="*/ 1594 w 4022"/>
              <a:gd name="T25" fmla="*/ 1203 h 2672"/>
              <a:gd name="T26" fmla="*/ 1701 w 4022"/>
              <a:gd name="T27" fmla="*/ 933 h 2672"/>
              <a:gd name="T28" fmla="*/ 2325 w 4022"/>
              <a:gd name="T29" fmla="*/ 508 h 2672"/>
              <a:gd name="T30" fmla="*/ 2995 w 4022"/>
              <a:gd name="T31" fmla="*/ 1179 h 2672"/>
              <a:gd name="T32" fmla="*/ 2995 w 4022"/>
              <a:gd name="T33" fmla="*/ 1642 h 2672"/>
              <a:gd name="T34" fmla="*/ 3197 w 4022"/>
              <a:gd name="T35" fmla="*/ 1684 h 2672"/>
              <a:gd name="T36" fmla="*/ 3515 w 4022"/>
              <a:gd name="T37" fmla="*/ 1955 h 2672"/>
              <a:gd name="T38" fmla="*/ 3249 w 4022"/>
              <a:gd name="T39" fmla="*/ 2164 h 2672"/>
              <a:gd name="T40" fmla="*/ 1067 w 4022"/>
              <a:gd name="T41" fmla="*/ 2164 h 2672"/>
              <a:gd name="T42" fmla="*/ 508 w 4022"/>
              <a:gd name="T43" fmla="*/ 1548 h 2672"/>
              <a:gd name="T44" fmla="*/ 1067 w 4022"/>
              <a:gd name="T45" fmla="*/ 989 h 2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022" h="2672">
                <a:moveTo>
                  <a:pt x="1067" y="2672"/>
                </a:moveTo>
                <a:lnTo>
                  <a:pt x="3249" y="2672"/>
                </a:lnTo>
                <a:cubicBezTo>
                  <a:pt x="3697" y="2672"/>
                  <a:pt x="4022" y="2371"/>
                  <a:pt x="4022" y="1955"/>
                </a:cubicBezTo>
                <a:cubicBezTo>
                  <a:pt x="4022" y="1577"/>
                  <a:pt x="3750" y="1358"/>
                  <a:pt x="3503" y="1252"/>
                </a:cubicBezTo>
                <a:lnTo>
                  <a:pt x="3503" y="1179"/>
                </a:lnTo>
                <a:cubicBezTo>
                  <a:pt x="3503" y="529"/>
                  <a:pt x="2974" y="0"/>
                  <a:pt x="2325" y="0"/>
                </a:cubicBezTo>
                <a:cubicBezTo>
                  <a:pt x="1925" y="0"/>
                  <a:pt x="1564" y="198"/>
                  <a:pt x="1348" y="519"/>
                </a:cubicBezTo>
                <a:cubicBezTo>
                  <a:pt x="1257" y="494"/>
                  <a:pt x="1163" y="481"/>
                  <a:pt x="1067" y="481"/>
                </a:cubicBezTo>
                <a:cubicBezTo>
                  <a:pt x="479" y="481"/>
                  <a:pt x="0" y="960"/>
                  <a:pt x="0" y="1548"/>
                </a:cubicBezTo>
                <a:cubicBezTo>
                  <a:pt x="0" y="2157"/>
                  <a:pt x="489" y="2672"/>
                  <a:pt x="1067" y="2672"/>
                </a:cubicBezTo>
                <a:close/>
                <a:moveTo>
                  <a:pt x="1067" y="989"/>
                </a:moveTo>
                <a:cubicBezTo>
                  <a:pt x="1164" y="989"/>
                  <a:pt x="1256" y="1013"/>
                  <a:pt x="1341" y="1060"/>
                </a:cubicBezTo>
                <a:lnTo>
                  <a:pt x="1594" y="1203"/>
                </a:lnTo>
                <a:lnTo>
                  <a:pt x="1701" y="933"/>
                </a:lnTo>
                <a:cubicBezTo>
                  <a:pt x="1803" y="675"/>
                  <a:pt x="2048" y="508"/>
                  <a:pt x="2325" y="508"/>
                </a:cubicBezTo>
                <a:cubicBezTo>
                  <a:pt x="2695" y="508"/>
                  <a:pt x="2995" y="809"/>
                  <a:pt x="2995" y="1179"/>
                </a:cubicBezTo>
                <a:lnTo>
                  <a:pt x="2995" y="1642"/>
                </a:lnTo>
                <a:lnTo>
                  <a:pt x="3197" y="1684"/>
                </a:lnTo>
                <a:cubicBezTo>
                  <a:pt x="3201" y="1685"/>
                  <a:pt x="3515" y="1759"/>
                  <a:pt x="3515" y="1955"/>
                </a:cubicBezTo>
                <a:cubicBezTo>
                  <a:pt x="3515" y="2154"/>
                  <a:pt x="3293" y="2164"/>
                  <a:pt x="3249" y="2164"/>
                </a:cubicBezTo>
                <a:lnTo>
                  <a:pt x="1067" y="2164"/>
                </a:lnTo>
                <a:cubicBezTo>
                  <a:pt x="774" y="2164"/>
                  <a:pt x="508" y="1871"/>
                  <a:pt x="508" y="1548"/>
                </a:cubicBezTo>
                <a:cubicBezTo>
                  <a:pt x="508" y="1240"/>
                  <a:pt x="759" y="989"/>
                  <a:pt x="1067" y="989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/>
          <a:lstStyle/>
          <a:p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F3E4A0B-9232-4441-950F-D6871D459864}"/>
              </a:ext>
            </a:extLst>
          </p:cNvPr>
          <p:cNvSpPr txBox="1"/>
          <p:nvPr/>
        </p:nvSpPr>
        <p:spPr>
          <a:xfrm>
            <a:off x="1518866" y="5523153"/>
            <a:ext cx="3358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000" dirty="0">
                <a:latin typeface="HanziPen SC" panose="03000300000000000000" pitchFamily="66" charset="-122"/>
                <a:ea typeface="HanziPen SC" panose="03000300000000000000" pitchFamily="66" charset="-122"/>
              </a:rPr>
              <a:t>兒少生活評估與照顧者舒壓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84EA311-F932-0044-8488-F3B1DACCBB7A}"/>
              </a:ext>
            </a:extLst>
          </p:cNvPr>
          <p:cNvSpPr txBox="1"/>
          <p:nvPr/>
        </p:nvSpPr>
        <p:spPr>
          <a:xfrm>
            <a:off x="6780976" y="3293921"/>
            <a:ext cx="12426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000" dirty="0">
                <a:latin typeface="HanziPen SC" panose="03000300000000000000" pitchFamily="66" charset="-122"/>
                <a:ea typeface="HanziPen SC" panose="03000300000000000000" pitchFamily="66" charset="-122"/>
              </a:rPr>
              <a:t>法律諮詢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81E827C-612D-014B-8524-61DB0C55E063}"/>
              </a:ext>
            </a:extLst>
          </p:cNvPr>
          <p:cNvSpPr txBox="1"/>
          <p:nvPr/>
        </p:nvSpPr>
        <p:spPr>
          <a:xfrm>
            <a:off x="8023624" y="5762692"/>
            <a:ext cx="12426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000" dirty="0">
                <a:latin typeface="HanziPen SC" panose="03000300000000000000" pitchFamily="66" charset="-122"/>
                <a:ea typeface="HanziPen SC" panose="03000300000000000000" pitchFamily="66" charset="-122"/>
              </a:rPr>
              <a:t>成長團體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1EE656E-D178-634A-8F72-8534759B837A}"/>
              </a:ext>
            </a:extLst>
          </p:cNvPr>
          <p:cNvSpPr txBox="1"/>
          <p:nvPr/>
        </p:nvSpPr>
        <p:spPr>
          <a:xfrm>
            <a:off x="10232549" y="4448071"/>
            <a:ext cx="12426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000" dirty="0">
                <a:latin typeface="HanziPen SC" panose="03000300000000000000" pitchFamily="66" charset="-122"/>
                <a:ea typeface="HanziPen SC" panose="03000300000000000000" pitchFamily="66" charset="-122"/>
              </a:rPr>
              <a:t>志工關懷</a:t>
            </a:r>
          </a:p>
        </p:txBody>
      </p:sp>
    </p:spTree>
    <p:extLst>
      <p:ext uri="{BB962C8B-B14F-4D97-AF65-F5344CB8AC3E}">
        <p14:creationId xmlns:p14="http://schemas.microsoft.com/office/powerpoint/2010/main" val="95171736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649729" y="5123794"/>
            <a:ext cx="4688009" cy="551417"/>
          </a:xfrm>
          <a:custGeom>
            <a:avLst/>
            <a:gdLst>
              <a:gd name="connsiteX0" fmla="*/ 3587750 w 3857172"/>
              <a:gd name="connsiteY0" fmla="*/ 0 h 538845"/>
              <a:gd name="connsiteX1" fmla="*/ 3857172 w 3857172"/>
              <a:gd name="connsiteY1" fmla="*/ 269422 h 538845"/>
              <a:gd name="connsiteX2" fmla="*/ 3587750 w 3857172"/>
              <a:gd name="connsiteY2" fmla="*/ 538844 h 538845"/>
              <a:gd name="connsiteX3" fmla="*/ 3575957 w 3857172"/>
              <a:gd name="connsiteY3" fmla="*/ 537655 h 538845"/>
              <a:gd name="connsiteX4" fmla="*/ 3575957 w 3857172"/>
              <a:gd name="connsiteY4" fmla="*/ 538844 h 538845"/>
              <a:gd name="connsiteX5" fmla="*/ 281214 w 3857172"/>
              <a:gd name="connsiteY5" fmla="*/ 538844 h 538845"/>
              <a:gd name="connsiteX6" fmla="*/ 281214 w 3857172"/>
              <a:gd name="connsiteY6" fmla="*/ 537656 h 538845"/>
              <a:gd name="connsiteX7" fmla="*/ 269422 w 3857172"/>
              <a:gd name="connsiteY7" fmla="*/ 538845 h 538845"/>
              <a:gd name="connsiteX8" fmla="*/ 0 w 3857172"/>
              <a:gd name="connsiteY8" fmla="*/ 269423 h 538845"/>
              <a:gd name="connsiteX9" fmla="*/ 269422 w 3857172"/>
              <a:gd name="connsiteY9" fmla="*/ 1 h 538845"/>
              <a:gd name="connsiteX10" fmla="*/ 287426 w 3857172"/>
              <a:gd name="connsiteY10" fmla="*/ 1816 h 538845"/>
              <a:gd name="connsiteX11" fmla="*/ 3569736 w 3857172"/>
              <a:gd name="connsiteY11" fmla="*/ 1816 h 538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57172" h="538845">
                <a:moveTo>
                  <a:pt x="3587750" y="0"/>
                </a:moveTo>
                <a:cubicBezTo>
                  <a:pt x="3736548" y="0"/>
                  <a:pt x="3857172" y="120624"/>
                  <a:pt x="3857172" y="269422"/>
                </a:cubicBezTo>
                <a:cubicBezTo>
                  <a:pt x="3857172" y="418220"/>
                  <a:pt x="3736548" y="538844"/>
                  <a:pt x="3587750" y="538844"/>
                </a:cubicBezTo>
                <a:lnTo>
                  <a:pt x="3575957" y="537655"/>
                </a:lnTo>
                <a:lnTo>
                  <a:pt x="3575957" y="538844"/>
                </a:lnTo>
                <a:lnTo>
                  <a:pt x="281214" y="538844"/>
                </a:lnTo>
                <a:lnTo>
                  <a:pt x="281214" y="537656"/>
                </a:lnTo>
                <a:lnTo>
                  <a:pt x="269422" y="538845"/>
                </a:lnTo>
                <a:cubicBezTo>
                  <a:pt x="120624" y="538845"/>
                  <a:pt x="0" y="418221"/>
                  <a:pt x="0" y="269423"/>
                </a:cubicBezTo>
                <a:cubicBezTo>
                  <a:pt x="0" y="120625"/>
                  <a:pt x="120624" y="1"/>
                  <a:pt x="269422" y="1"/>
                </a:cubicBezTo>
                <a:lnTo>
                  <a:pt x="287426" y="1816"/>
                </a:lnTo>
                <a:lnTo>
                  <a:pt x="3569736" y="1816"/>
                </a:lnTo>
                <a:close/>
              </a:path>
            </a:pathLst>
          </a:custGeom>
          <a:solidFill>
            <a:srgbClr val="B1CC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2" name="Freeform 118"/>
          <p:cNvSpPr>
            <a:spLocks noEditPoints="1"/>
          </p:cNvSpPr>
          <p:nvPr/>
        </p:nvSpPr>
        <p:spPr bwMode="auto">
          <a:xfrm>
            <a:off x="751922" y="1128469"/>
            <a:ext cx="441325" cy="441326"/>
          </a:xfrm>
          <a:custGeom>
            <a:avLst/>
            <a:gdLst>
              <a:gd name="T0" fmla="*/ 80 w 85"/>
              <a:gd name="T1" fmla="*/ 53 h 85"/>
              <a:gd name="T2" fmla="*/ 80 w 85"/>
              <a:gd name="T3" fmla="*/ 80 h 85"/>
              <a:gd name="T4" fmla="*/ 74 w 85"/>
              <a:gd name="T5" fmla="*/ 85 h 85"/>
              <a:gd name="T6" fmla="*/ 10 w 85"/>
              <a:gd name="T7" fmla="*/ 85 h 85"/>
              <a:gd name="T8" fmla="*/ 5 w 85"/>
              <a:gd name="T9" fmla="*/ 80 h 85"/>
              <a:gd name="T10" fmla="*/ 5 w 85"/>
              <a:gd name="T11" fmla="*/ 53 h 85"/>
              <a:gd name="T12" fmla="*/ 17 w 85"/>
              <a:gd name="T13" fmla="*/ 56 h 85"/>
              <a:gd name="T14" fmla="*/ 17 w 85"/>
              <a:gd name="T15" fmla="*/ 60 h 85"/>
              <a:gd name="T16" fmla="*/ 20 w 85"/>
              <a:gd name="T17" fmla="*/ 60 h 85"/>
              <a:gd name="T18" fmla="*/ 20 w 85"/>
              <a:gd name="T19" fmla="*/ 68 h 85"/>
              <a:gd name="T20" fmla="*/ 27 w 85"/>
              <a:gd name="T21" fmla="*/ 68 h 85"/>
              <a:gd name="T22" fmla="*/ 27 w 85"/>
              <a:gd name="T23" fmla="*/ 60 h 85"/>
              <a:gd name="T24" fmla="*/ 30 w 85"/>
              <a:gd name="T25" fmla="*/ 60 h 85"/>
              <a:gd name="T26" fmla="*/ 30 w 85"/>
              <a:gd name="T27" fmla="*/ 57 h 85"/>
              <a:gd name="T28" fmla="*/ 54 w 85"/>
              <a:gd name="T29" fmla="*/ 57 h 85"/>
              <a:gd name="T30" fmla="*/ 54 w 85"/>
              <a:gd name="T31" fmla="*/ 60 h 85"/>
              <a:gd name="T32" fmla="*/ 57 w 85"/>
              <a:gd name="T33" fmla="*/ 60 h 85"/>
              <a:gd name="T34" fmla="*/ 57 w 85"/>
              <a:gd name="T35" fmla="*/ 68 h 85"/>
              <a:gd name="T36" fmla="*/ 63 w 85"/>
              <a:gd name="T37" fmla="*/ 68 h 85"/>
              <a:gd name="T38" fmla="*/ 63 w 85"/>
              <a:gd name="T39" fmla="*/ 60 h 85"/>
              <a:gd name="T40" fmla="*/ 66 w 85"/>
              <a:gd name="T41" fmla="*/ 60 h 85"/>
              <a:gd name="T42" fmla="*/ 66 w 85"/>
              <a:gd name="T43" fmla="*/ 56 h 85"/>
              <a:gd name="T44" fmla="*/ 80 w 85"/>
              <a:gd name="T45" fmla="*/ 53 h 85"/>
              <a:gd name="T46" fmla="*/ 31 w 85"/>
              <a:gd name="T47" fmla="*/ 0 h 85"/>
              <a:gd name="T48" fmla="*/ 54 w 85"/>
              <a:gd name="T49" fmla="*/ 0 h 85"/>
              <a:gd name="T50" fmla="*/ 61 w 85"/>
              <a:gd name="T51" fmla="*/ 7 h 85"/>
              <a:gd name="T52" fmla="*/ 61 w 85"/>
              <a:gd name="T53" fmla="*/ 16 h 85"/>
              <a:gd name="T54" fmla="*/ 53 w 85"/>
              <a:gd name="T55" fmla="*/ 16 h 85"/>
              <a:gd name="T56" fmla="*/ 53 w 85"/>
              <a:gd name="T57" fmla="*/ 8 h 85"/>
              <a:gd name="T58" fmla="*/ 32 w 85"/>
              <a:gd name="T59" fmla="*/ 8 h 85"/>
              <a:gd name="T60" fmla="*/ 32 w 85"/>
              <a:gd name="T61" fmla="*/ 16 h 85"/>
              <a:gd name="T62" fmla="*/ 24 w 85"/>
              <a:gd name="T63" fmla="*/ 16 h 85"/>
              <a:gd name="T64" fmla="*/ 24 w 85"/>
              <a:gd name="T65" fmla="*/ 7 h 85"/>
              <a:gd name="T66" fmla="*/ 31 w 85"/>
              <a:gd name="T67" fmla="*/ 0 h 85"/>
              <a:gd name="T68" fmla="*/ 0 w 85"/>
              <a:gd name="T69" fmla="*/ 20 h 85"/>
              <a:gd name="T70" fmla="*/ 0 w 85"/>
              <a:gd name="T71" fmla="*/ 48 h 85"/>
              <a:gd name="T72" fmla="*/ 85 w 85"/>
              <a:gd name="T73" fmla="*/ 48 h 85"/>
              <a:gd name="T74" fmla="*/ 85 w 85"/>
              <a:gd name="T75" fmla="*/ 20 h 85"/>
              <a:gd name="T76" fmla="*/ 0 w 85"/>
              <a:gd name="T77" fmla="*/ 2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85" h="85">
                <a:moveTo>
                  <a:pt x="80" y="53"/>
                </a:moveTo>
                <a:cubicBezTo>
                  <a:pt x="80" y="80"/>
                  <a:pt x="80" y="80"/>
                  <a:pt x="80" y="80"/>
                </a:cubicBezTo>
                <a:cubicBezTo>
                  <a:pt x="80" y="83"/>
                  <a:pt x="78" y="85"/>
                  <a:pt x="74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7" y="85"/>
                  <a:pt x="5" y="83"/>
                  <a:pt x="5" y="80"/>
                </a:cubicBezTo>
                <a:cubicBezTo>
                  <a:pt x="5" y="53"/>
                  <a:pt x="5" y="53"/>
                  <a:pt x="5" y="53"/>
                </a:cubicBezTo>
                <a:cubicBezTo>
                  <a:pt x="9" y="54"/>
                  <a:pt x="13" y="55"/>
                  <a:pt x="17" y="56"/>
                </a:cubicBezTo>
                <a:cubicBezTo>
                  <a:pt x="17" y="60"/>
                  <a:pt x="17" y="60"/>
                  <a:pt x="17" y="60"/>
                </a:cubicBezTo>
                <a:cubicBezTo>
                  <a:pt x="20" y="60"/>
                  <a:pt x="20" y="60"/>
                  <a:pt x="20" y="60"/>
                </a:cubicBezTo>
                <a:cubicBezTo>
                  <a:pt x="20" y="68"/>
                  <a:pt x="20" y="68"/>
                  <a:pt x="20" y="68"/>
                </a:cubicBezTo>
                <a:cubicBezTo>
                  <a:pt x="27" y="68"/>
                  <a:pt x="27" y="68"/>
                  <a:pt x="27" y="68"/>
                </a:cubicBezTo>
                <a:cubicBezTo>
                  <a:pt x="27" y="60"/>
                  <a:pt x="27" y="60"/>
                  <a:pt x="27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0" y="57"/>
                  <a:pt x="30" y="57"/>
                  <a:pt x="30" y="57"/>
                </a:cubicBezTo>
                <a:cubicBezTo>
                  <a:pt x="38" y="58"/>
                  <a:pt x="46" y="58"/>
                  <a:pt x="54" y="57"/>
                </a:cubicBezTo>
                <a:cubicBezTo>
                  <a:pt x="54" y="60"/>
                  <a:pt x="54" y="60"/>
                  <a:pt x="54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7" y="68"/>
                  <a:pt x="57" y="68"/>
                  <a:pt x="57" y="68"/>
                </a:cubicBezTo>
                <a:cubicBezTo>
                  <a:pt x="63" y="68"/>
                  <a:pt x="63" y="68"/>
                  <a:pt x="63" y="68"/>
                </a:cubicBezTo>
                <a:cubicBezTo>
                  <a:pt x="63" y="60"/>
                  <a:pt x="63" y="60"/>
                  <a:pt x="63" y="60"/>
                </a:cubicBezTo>
                <a:cubicBezTo>
                  <a:pt x="66" y="60"/>
                  <a:pt x="66" y="60"/>
                  <a:pt x="66" y="60"/>
                </a:cubicBezTo>
                <a:cubicBezTo>
                  <a:pt x="66" y="56"/>
                  <a:pt x="66" y="56"/>
                  <a:pt x="66" y="56"/>
                </a:cubicBezTo>
                <a:cubicBezTo>
                  <a:pt x="71" y="55"/>
                  <a:pt x="75" y="54"/>
                  <a:pt x="80" y="53"/>
                </a:cubicBezTo>
                <a:close/>
                <a:moveTo>
                  <a:pt x="31" y="0"/>
                </a:moveTo>
                <a:cubicBezTo>
                  <a:pt x="54" y="0"/>
                  <a:pt x="54" y="0"/>
                  <a:pt x="54" y="0"/>
                </a:cubicBezTo>
                <a:cubicBezTo>
                  <a:pt x="58" y="0"/>
                  <a:pt x="61" y="3"/>
                  <a:pt x="61" y="7"/>
                </a:cubicBezTo>
                <a:cubicBezTo>
                  <a:pt x="61" y="16"/>
                  <a:pt x="61" y="16"/>
                  <a:pt x="61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8"/>
                  <a:pt x="53" y="8"/>
                  <a:pt x="53" y="8"/>
                </a:cubicBezTo>
                <a:cubicBezTo>
                  <a:pt x="32" y="8"/>
                  <a:pt x="32" y="8"/>
                  <a:pt x="32" y="8"/>
                </a:cubicBezTo>
                <a:cubicBezTo>
                  <a:pt x="32" y="16"/>
                  <a:pt x="32" y="16"/>
                  <a:pt x="32" y="16"/>
                </a:cubicBezTo>
                <a:cubicBezTo>
                  <a:pt x="24" y="16"/>
                  <a:pt x="24" y="16"/>
                  <a:pt x="24" y="16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3"/>
                  <a:pt x="27" y="0"/>
                  <a:pt x="31" y="0"/>
                </a:cubicBezTo>
                <a:close/>
                <a:moveTo>
                  <a:pt x="0" y="20"/>
                </a:moveTo>
                <a:cubicBezTo>
                  <a:pt x="0" y="48"/>
                  <a:pt x="0" y="48"/>
                  <a:pt x="0" y="48"/>
                </a:cubicBezTo>
                <a:cubicBezTo>
                  <a:pt x="27" y="55"/>
                  <a:pt x="56" y="55"/>
                  <a:pt x="85" y="48"/>
                </a:cubicBezTo>
                <a:cubicBezTo>
                  <a:pt x="85" y="20"/>
                  <a:pt x="85" y="20"/>
                  <a:pt x="85" y="20"/>
                </a:cubicBezTo>
                <a:lnTo>
                  <a:pt x="0" y="20"/>
                </a:lnTo>
                <a:close/>
              </a:path>
            </a:pathLst>
          </a:custGeom>
          <a:solidFill>
            <a:srgbClr val="7D9D72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3" name="Freeform 127"/>
          <p:cNvSpPr>
            <a:spLocks noEditPoints="1"/>
          </p:cNvSpPr>
          <p:nvPr/>
        </p:nvSpPr>
        <p:spPr bwMode="auto">
          <a:xfrm>
            <a:off x="777323" y="2495801"/>
            <a:ext cx="390524" cy="406948"/>
          </a:xfrm>
          <a:custGeom>
            <a:avLst/>
            <a:gdLst>
              <a:gd name="T0" fmla="*/ 81 w 94"/>
              <a:gd name="T1" fmla="*/ 57 h 98"/>
              <a:gd name="T2" fmla="*/ 81 w 94"/>
              <a:gd name="T3" fmla="*/ 95 h 98"/>
              <a:gd name="T4" fmla="*/ 81 w 94"/>
              <a:gd name="T5" fmla="*/ 98 h 98"/>
              <a:gd name="T6" fmla="*/ 78 w 94"/>
              <a:gd name="T7" fmla="*/ 98 h 98"/>
              <a:gd name="T8" fmla="*/ 67 w 94"/>
              <a:gd name="T9" fmla="*/ 98 h 98"/>
              <a:gd name="T10" fmla="*/ 67 w 94"/>
              <a:gd name="T11" fmla="*/ 68 h 98"/>
              <a:gd name="T12" fmla="*/ 62 w 94"/>
              <a:gd name="T13" fmla="*/ 64 h 98"/>
              <a:gd name="T14" fmla="*/ 49 w 94"/>
              <a:gd name="T15" fmla="*/ 64 h 98"/>
              <a:gd name="T16" fmla="*/ 45 w 94"/>
              <a:gd name="T17" fmla="*/ 68 h 98"/>
              <a:gd name="T18" fmla="*/ 45 w 94"/>
              <a:gd name="T19" fmla="*/ 98 h 98"/>
              <a:gd name="T20" fmla="*/ 15 w 94"/>
              <a:gd name="T21" fmla="*/ 98 h 98"/>
              <a:gd name="T22" fmla="*/ 12 w 94"/>
              <a:gd name="T23" fmla="*/ 98 h 98"/>
              <a:gd name="T24" fmla="*/ 12 w 94"/>
              <a:gd name="T25" fmla="*/ 95 h 98"/>
              <a:gd name="T26" fmla="*/ 12 w 94"/>
              <a:gd name="T27" fmla="*/ 57 h 98"/>
              <a:gd name="T28" fmla="*/ 3 w 94"/>
              <a:gd name="T29" fmla="*/ 57 h 98"/>
              <a:gd name="T30" fmla="*/ 0 w 94"/>
              <a:gd name="T31" fmla="*/ 50 h 98"/>
              <a:gd name="T32" fmla="*/ 44 w 94"/>
              <a:gd name="T33" fmla="*/ 3 h 98"/>
              <a:gd name="T34" fmla="*/ 47 w 94"/>
              <a:gd name="T35" fmla="*/ 0 h 98"/>
              <a:gd name="T36" fmla="*/ 50 w 94"/>
              <a:gd name="T37" fmla="*/ 3 h 98"/>
              <a:gd name="T38" fmla="*/ 94 w 94"/>
              <a:gd name="T39" fmla="*/ 50 h 98"/>
              <a:gd name="T40" fmla="*/ 90 w 94"/>
              <a:gd name="T41" fmla="*/ 57 h 98"/>
              <a:gd name="T42" fmla="*/ 81 w 94"/>
              <a:gd name="T43" fmla="*/ 57 h 98"/>
              <a:gd name="T44" fmla="*/ 74 w 94"/>
              <a:gd name="T45" fmla="*/ 8 h 98"/>
              <a:gd name="T46" fmla="*/ 77 w 94"/>
              <a:gd name="T47" fmla="*/ 8 h 98"/>
              <a:gd name="T48" fmla="*/ 77 w 94"/>
              <a:gd name="T49" fmla="*/ 2 h 98"/>
              <a:gd name="T50" fmla="*/ 61 w 94"/>
              <a:gd name="T51" fmla="*/ 2 h 98"/>
              <a:gd name="T52" fmla="*/ 61 w 94"/>
              <a:gd name="T53" fmla="*/ 8 h 98"/>
              <a:gd name="T54" fmla="*/ 64 w 94"/>
              <a:gd name="T55" fmla="*/ 8 h 98"/>
              <a:gd name="T56" fmla="*/ 64 w 94"/>
              <a:gd name="T57" fmla="*/ 13 h 98"/>
              <a:gd name="T58" fmla="*/ 74 w 94"/>
              <a:gd name="T59" fmla="*/ 25 h 98"/>
              <a:gd name="T60" fmla="*/ 74 w 94"/>
              <a:gd name="T61" fmla="*/ 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4" h="98">
                <a:moveTo>
                  <a:pt x="81" y="57"/>
                </a:moveTo>
                <a:cubicBezTo>
                  <a:pt x="81" y="95"/>
                  <a:pt x="81" y="95"/>
                  <a:pt x="81" y="95"/>
                </a:cubicBezTo>
                <a:cubicBezTo>
                  <a:pt x="81" y="98"/>
                  <a:pt x="81" y="98"/>
                  <a:pt x="81" y="98"/>
                </a:cubicBezTo>
                <a:cubicBezTo>
                  <a:pt x="78" y="98"/>
                  <a:pt x="78" y="98"/>
                  <a:pt x="78" y="98"/>
                </a:cubicBezTo>
                <a:cubicBezTo>
                  <a:pt x="67" y="98"/>
                  <a:pt x="67" y="98"/>
                  <a:pt x="67" y="98"/>
                </a:cubicBezTo>
                <a:cubicBezTo>
                  <a:pt x="67" y="68"/>
                  <a:pt x="67" y="68"/>
                  <a:pt x="67" y="68"/>
                </a:cubicBezTo>
                <a:cubicBezTo>
                  <a:pt x="67" y="66"/>
                  <a:pt x="65" y="64"/>
                  <a:pt x="62" y="64"/>
                </a:cubicBezTo>
                <a:cubicBezTo>
                  <a:pt x="49" y="64"/>
                  <a:pt x="49" y="64"/>
                  <a:pt x="49" y="64"/>
                </a:cubicBezTo>
                <a:cubicBezTo>
                  <a:pt x="47" y="64"/>
                  <a:pt x="45" y="66"/>
                  <a:pt x="45" y="68"/>
                </a:cubicBezTo>
                <a:cubicBezTo>
                  <a:pt x="45" y="98"/>
                  <a:pt x="45" y="98"/>
                  <a:pt x="45" y="98"/>
                </a:cubicBezTo>
                <a:cubicBezTo>
                  <a:pt x="15" y="98"/>
                  <a:pt x="15" y="98"/>
                  <a:pt x="15" y="98"/>
                </a:cubicBezTo>
                <a:cubicBezTo>
                  <a:pt x="12" y="98"/>
                  <a:pt x="12" y="98"/>
                  <a:pt x="12" y="98"/>
                </a:cubicBezTo>
                <a:cubicBezTo>
                  <a:pt x="12" y="95"/>
                  <a:pt x="12" y="95"/>
                  <a:pt x="12" y="95"/>
                </a:cubicBezTo>
                <a:cubicBezTo>
                  <a:pt x="12" y="57"/>
                  <a:pt x="12" y="57"/>
                  <a:pt x="12" y="57"/>
                </a:cubicBezTo>
                <a:cubicBezTo>
                  <a:pt x="3" y="57"/>
                  <a:pt x="3" y="57"/>
                  <a:pt x="3" y="57"/>
                </a:cubicBezTo>
                <a:cubicBezTo>
                  <a:pt x="0" y="50"/>
                  <a:pt x="0" y="50"/>
                  <a:pt x="0" y="50"/>
                </a:cubicBezTo>
                <a:cubicBezTo>
                  <a:pt x="44" y="3"/>
                  <a:pt x="44" y="3"/>
                  <a:pt x="44" y="3"/>
                </a:cubicBezTo>
                <a:cubicBezTo>
                  <a:pt x="47" y="0"/>
                  <a:pt x="47" y="0"/>
                  <a:pt x="47" y="0"/>
                </a:cubicBezTo>
                <a:cubicBezTo>
                  <a:pt x="50" y="3"/>
                  <a:pt x="50" y="3"/>
                  <a:pt x="50" y="3"/>
                </a:cubicBezTo>
                <a:cubicBezTo>
                  <a:pt x="94" y="50"/>
                  <a:pt x="94" y="50"/>
                  <a:pt x="94" y="50"/>
                </a:cubicBezTo>
                <a:cubicBezTo>
                  <a:pt x="90" y="57"/>
                  <a:pt x="90" y="57"/>
                  <a:pt x="90" y="57"/>
                </a:cubicBezTo>
                <a:cubicBezTo>
                  <a:pt x="81" y="57"/>
                  <a:pt x="81" y="57"/>
                  <a:pt x="81" y="57"/>
                </a:cubicBezTo>
                <a:close/>
                <a:moveTo>
                  <a:pt x="74" y="8"/>
                </a:moveTo>
                <a:cubicBezTo>
                  <a:pt x="77" y="8"/>
                  <a:pt x="77" y="8"/>
                  <a:pt x="77" y="8"/>
                </a:cubicBezTo>
                <a:cubicBezTo>
                  <a:pt x="77" y="2"/>
                  <a:pt x="77" y="2"/>
                  <a:pt x="77" y="2"/>
                </a:cubicBezTo>
                <a:cubicBezTo>
                  <a:pt x="61" y="2"/>
                  <a:pt x="61" y="2"/>
                  <a:pt x="61" y="2"/>
                </a:cubicBezTo>
                <a:cubicBezTo>
                  <a:pt x="61" y="8"/>
                  <a:pt x="61" y="8"/>
                  <a:pt x="61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64" y="13"/>
                  <a:pt x="64" y="13"/>
                  <a:pt x="64" y="13"/>
                </a:cubicBezTo>
                <a:cubicBezTo>
                  <a:pt x="74" y="25"/>
                  <a:pt x="74" y="25"/>
                  <a:pt x="74" y="25"/>
                </a:cubicBezTo>
                <a:lnTo>
                  <a:pt x="74" y="8"/>
                </a:lnTo>
                <a:close/>
              </a:path>
            </a:pathLst>
          </a:custGeom>
          <a:solidFill>
            <a:srgbClr val="B1CC71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4" name="Freeform 132"/>
          <p:cNvSpPr>
            <a:spLocks noEditPoints="1"/>
          </p:cNvSpPr>
          <p:nvPr/>
        </p:nvSpPr>
        <p:spPr bwMode="auto">
          <a:xfrm>
            <a:off x="777323" y="5289172"/>
            <a:ext cx="339725" cy="220663"/>
          </a:xfrm>
          <a:custGeom>
            <a:avLst/>
            <a:gdLst>
              <a:gd name="T0" fmla="*/ 13 w 94"/>
              <a:gd name="T1" fmla="*/ 0 h 61"/>
              <a:gd name="T2" fmla="*/ 82 w 94"/>
              <a:gd name="T3" fmla="*/ 0 h 61"/>
              <a:gd name="T4" fmla="*/ 89 w 94"/>
              <a:gd name="T5" fmla="*/ 2 h 61"/>
              <a:gd name="T6" fmla="*/ 47 w 94"/>
              <a:gd name="T7" fmla="*/ 33 h 61"/>
              <a:gd name="T8" fmla="*/ 6 w 94"/>
              <a:gd name="T9" fmla="*/ 2 h 61"/>
              <a:gd name="T10" fmla="*/ 13 w 94"/>
              <a:gd name="T11" fmla="*/ 0 h 61"/>
              <a:gd name="T12" fmla="*/ 94 w 94"/>
              <a:gd name="T13" fmla="*/ 9 h 61"/>
              <a:gd name="T14" fmla="*/ 67 w 94"/>
              <a:gd name="T15" fmla="*/ 29 h 61"/>
              <a:gd name="T16" fmla="*/ 93 w 94"/>
              <a:gd name="T17" fmla="*/ 53 h 61"/>
              <a:gd name="T18" fmla="*/ 94 w 94"/>
              <a:gd name="T19" fmla="*/ 48 h 61"/>
              <a:gd name="T20" fmla="*/ 94 w 94"/>
              <a:gd name="T21" fmla="*/ 12 h 61"/>
              <a:gd name="T22" fmla="*/ 94 w 94"/>
              <a:gd name="T23" fmla="*/ 9 h 61"/>
              <a:gd name="T24" fmla="*/ 87 w 94"/>
              <a:gd name="T25" fmla="*/ 60 h 61"/>
              <a:gd name="T26" fmla="*/ 82 w 94"/>
              <a:gd name="T27" fmla="*/ 61 h 61"/>
              <a:gd name="T28" fmla="*/ 13 w 94"/>
              <a:gd name="T29" fmla="*/ 61 h 61"/>
              <a:gd name="T30" fmla="*/ 6 w 94"/>
              <a:gd name="T31" fmla="*/ 59 h 61"/>
              <a:gd name="T32" fmla="*/ 34 w 94"/>
              <a:gd name="T33" fmla="*/ 34 h 61"/>
              <a:gd name="T34" fmla="*/ 44 w 94"/>
              <a:gd name="T35" fmla="*/ 42 h 61"/>
              <a:gd name="T36" fmla="*/ 47 w 94"/>
              <a:gd name="T37" fmla="*/ 44 h 61"/>
              <a:gd name="T38" fmla="*/ 50 w 94"/>
              <a:gd name="T39" fmla="*/ 42 h 61"/>
              <a:gd name="T40" fmla="*/ 60 w 94"/>
              <a:gd name="T41" fmla="*/ 35 h 61"/>
              <a:gd name="T42" fmla="*/ 87 w 94"/>
              <a:gd name="T43" fmla="*/ 60 h 61"/>
              <a:gd name="T44" fmla="*/ 1 w 94"/>
              <a:gd name="T45" fmla="*/ 52 h 61"/>
              <a:gd name="T46" fmla="*/ 27 w 94"/>
              <a:gd name="T47" fmla="*/ 29 h 61"/>
              <a:gd name="T48" fmla="*/ 1 w 94"/>
              <a:gd name="T49" fmla="*/ 9 h 61"/>
              <a:gd name="T50" fmla="*/ 0 w 94"/>
              <a:gd name="T51" fmla="*/ 12 h 61"/>
              <a:gd name="T52" fmla="*/ 0 w 94"/>
              <a:gd name="T53" fmla="*/ 48 h 61"/>
              <a:gd name="T54" fmla="*/ 1 w 94"/>
              <a:gd name="T55" fmla="*/ 52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4" h="61">
                <a:moveTo>
                  <a:pt x="13" y="0"/>
                </a:moveTo>
                <a:cubicBezTo>
                  <a:pt x="82" y="0"/>
                  <a:pt x="82" y="0"/>
                  <a:pt x="82" y="0"/>
                </a:cubicBezTo>
                <a:cubicBezTo>
                  <a:pt x="84" y="0"/>
                  <a:pt x="87" y="1"/>
                  <a:pt x="89" y="2"/>
                </a:cubicBezTo>
                <a:cubicBezTo>
                  <a:pt x="47" y="33"/>
                  <a:pt x="47" y="33"/>
                  <a:pt x="47" y="33"/>
                </a:cubicBezTo>
                <a:cubicBezTo>
                  <a:pt x="6" y="2"/>
                  <a:pt x="6" y="2"/>
                  <a:pt x="6" y="2"/>
                </a:cubicBezTo>
                <a:cubicBezTo>
                  <a:pt x="8" y="1"/>
                  <a:pt x="10" y="0"/>
                  <a:pt x="13" y="0"/>
                </a:cubicBezTo>
                <a:close/>
                <a:moveTo>
                  <a:pt x="94" y="9"/>
                </a:moveTo>
                <a:cubicBezTo>
                  <a:pt x="67" y="29"/>
                  <a:pt x="67" y="29"/>
                  <a:pt x="67" y="29"/>
                </a:cubicBezTo>
                <a:cubicBezTo>
                  <a:pt x="93" y="53"/>
                  <a:pt x="93" y="53"/>
                  <a:pt x="93" y="53"/>
                </a:cubicBezTo>
                <a:cubicBezTo>
                  <a:pt x="94" y="52"/>
                  <a:pt x="94" y="50"/>
                  <a:pt x="94" y="48"/>
                </a:cubicBezTo>
                <a:cubicBezTo>
                  <a:pt x="94" y="12"/>
                  <a:pt x="94" y="12"/>
                  <a:pt x="94" y="12"/>
                </a:cubicBezTo>
                <a:cubicBezTo>
                  <a:pt x="94" y="11"/>
                  <a:pt x="94" y="10"/>
                  <a:pt x="94" y="9"/>
                </a:cubicBezTo>
                <a:close/>
                <a:moveTo>
                  <a:pt x="87" y="60"/>
                </a:moveTo>
                <a:cubicBezTo>
                  <a:pt x="85" y="60"/>
                  <a:pt x="84" y="61"/>
                  <a:pt x="82" y="61"/>
                </a:cubicBezTo>
                <a:cubicBezTo>
                  <a:pt x="13" y="61"/>
                  <a:pt x="13" y="61"/>
                  <a:pt x="13" y="61"/>
                </a:cubicBezTo>
                <a:cubicBezTo>
                  <a:pt x="10" y="61"/>
                  <a:pt x="8" y="60"/>
                  <a:pt x="6" y="59"/>
                </a:cubicBezTo>
                <a:cubicBezTo>
                  <a:pt x="34" y="34"/>
                  <a:pt x="34" y="34"/>
                  <a:pt x="34" y="34"/>
                </a:cubicBezTo>
                <a:cubicBezTo>
                  <a:pt x="44" y="42"/>
                  <a:pt x="44" y="42"/>
                  <a:pt x="44" y="42"/>
                </a:cubicBezTo>
                <a:cubicBezTo>
                  <a:pt x="47" y="44"/>
                  <a:pt x="47" y="44"/>
                  <a:pt x="47" y="44"/>
                </a:cubicBezTo>
                <a:cubicBezTo>
                  <a:pt x="50" y="42"/>
                  <a:pt x="50" y="42"/>
                  <a:pt x="50" y="42"/>
                </a:cubicBezTo>
                <a:cubicBezTo>
                  <a:pt x="60" y="35"/>
                  <a:pt x="60" y="35"/>
                  <a:pt x="60" y="35"/>
                </a:cubicBezTo>
                <a:cubicBezTo>
                  <a:pt x="87" y="60"/>
                  <a:pt x="87" y="60"/>
                  <a:pt x="87" y="60"/>
                </a:cubicBezTo>
                <a:close/>
                <a:moveTo>
                  <a:pt x="1" y="52"/>
                </a:moveTo>
                <a:cubicBezTo>
                  <a:pt x="27" y="29"/>
                  <a:pt x="27" y="29"/>
                  <a:pt x="27" y="29"/>
                </a:cubicBezTo>
                <a:cubicBezTo>
                  <a:pt x="1" y="9"/>
                  <a:pt x="1" y="9"/>
                  <a:pt x="1" y="9"/>
                </a:cubicBezTo>
                <a:cubicBezTo>
                  <a:pt x="0" y="10"/>
                  <a:pt x="0" y="11"/>
                  <a:pt x="0" y="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9"/>
                  <a:pt x="0" y="51"/>
                  <a:pt x="1" y="52"/>
                </a:cubicBezTo>
                <a:close/>
              </a:path>
            </a:pathLst>
          </a:custGeom>
          <a:solidFill>
            <a:srgbClr val="B1CC71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5" name="Freeform 154"/>
          <p:cNvSpPr>
            <a:spLocks noEditPoints="1"/>
          </p:cNvSpPr>
          <p:nvPr/>
        </p:nvSpPr>
        <p:spPr bwMode="auto">
          <a:xfrm>
            <a:off x="815319" y="3930263"/>
            <a:ext cx="328612" cy="336550"/>
          </a:xfrm>
          <a:custGeom>
            <a:avLst/>
            <a:gdLst>
              <a:gd name="T0" fmla="*/ 80 w 91"/>
              <a:gd name="T1" fmla="*/ 44 h 93"/>
              <a:gd name="T2" fmla="*/ 87 w 91"/>
              <a:gd name="T3" fmla="*/ 37 h 93"/>
              <a:gd name="T4" fmla="*/ 87 w 91"/>
              <a:gd name="T5" fmla="*/ 23 h 93"/>
              <a:gd name="T6" fmla="*/ 68 w 91"/>
              <a:gd name="T7" fmla="*/ 4 h 93"/>
              <a:gd name="T8" fmla="*/ 54 w 91"/>
              <a:gd name="T9" fmla="*/ 4 h 93"/>
              <a:gd name="T10" fmla="*/ 47 w 91"/>
              <a:gd name="T11" fmla="*/ 11 h 93"/>
              <a:gd name="T12" fmla="*/ 80 w 91"/>
              <a:gd name="T13" fmla="*/ 44 h 93"/>
              <a:gd name="T14" fmla="*/ 52 w 91"/>
              <a:gd name="T15" fmla="*/ 23 h 93"/>
              <a:gd name="T16" fmla="*/ 68 w 91"/>
              <a:gd name="T17" fmla="*/ 39 h 93"/>
              <a:gd name="T18" fmla="*/ 77 w 91"/>
              <a:gd name="T19" fmla="*/ 48 h 93"/>
              <a:gd name="T20" fmla="*/ 43 w 91"/>
              <a:gd name="T21" fmla="*/ 81 h 93"/>
              <a:gd name="T22" fmla="*/ 34 w 91"/>
              <a:gd name="T23" fmla="*/ 73 h 93"/>
              <a:gd name="T24" fmla="*/ 19 w 91"/>
              <a:gd name="T25" fmla="*/ 59 h 93"/>
              <a:gd name="T26" fmla="*/ 41 w 91"/>
              <a:gd name="T27" fmla="*/ 37 h 93"/>
              <a:gd name="T28" fmla="*/ 39 w 91"/>
              <a:gd name="T29" fmla="*/ 34 h 93"/>
              <a:gd name="T30" fmla="*/ 16 w 91"/>
              <a:gd name="T31" fmla="*/ 57 h 93"/>
              <a:gd name="T32" fmla="*/ 10 w 91"/>
              <a:gd name="T33" fmla="*/ 48 h 93"/>
              <a:gd name="T34" fmla="*/ 43 w 91"/>
              <a:gd name="T35" fmla="*/ 14 h 93"/>
              <a:gd name="T36" fmla="*/ 52 w 91"/>
              <a:gd name="T37" fmla="*/ 23 h 93"/>
              <a:gd name="T38" fmla="*/ 4 w 91"/>
              <a:gd name="T39" fmla="*/ 69 h 93"/>
              <a:gd name="T40" fmla="*/ 0 w 91"/>
              <a:gd name="T41" fmla="*/ 86 h 93"/>
              <a:gd name="T42" fmla="*/ 6 w 91"/>
              <a:gd name="T43" fmla="*/ 93 h 93"/>
              <a:gd name="T44" fmla="*/ 24 w 91"/>
              <a:gd name="T45" fmla="*/ 89 h 93"/>
              <a:gd name="T46" fmla="*/ 4 w 91"/>
              <a:gd name="T47" fmla="*/ 69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91" h="93">
                <a:moveTo>
                  <a:pt x="80" y="44"/>
                </a:moveTo>
                <a:cubicBezTo>
                  <a:pt x="87" y="37"/>
                  <a:pt x="87" y="37"/>
                  <a:pt x="87" y="37"/>
                </a:cubicBezTo>
                <a:cubicBezTo>
                  <a:pt x="91" y="33"/>
                  <a:pt x="91" y="27"/>
                  <a:pt x="87" y="23"/>
                </a:cubicBezTo>
                <a:cubicBezTo>
                  <a:pt x="68" y="4"/>
                  <a:pt x="68" y="4"/>
                  <a:pt x="68" y="4"/>
                </a:cubicBezTo>
                <a:cubicBezTo>
                  <a:pt x="64" y="0"/>
                  <a:pt x="58" y="0"/>
                  <a:pt x="54" y="4"/>
                </a:cubicBezTo>
                <a:cubicBezTo>
                  <a:pt x="47" y="11"/>
                  <a:pt x="47" y="11"/>
                  <a:pt x="47" y="11"/>
                </a:cubicBezTo>
                <a:cubicBezTo>
                  <a:pt x="80" y="44"/>
                  <a:pt x="80" y="44"/>
                  <a:pt x="80" y="44"/>
                </a:cubicBezTo>
                <a:close/>
                <a:moveTo>
                  <a:pt x="52" y="23"/>
                </a:moveTo>
                <a:cubicBezTo>
                  <a:pt x="68" y="39"/>
                  <a:pt x="68" y="39"/>
                  <a:pt x="68" y="39"/>
                </a:cubicBezTo>
                <a:cubicBezTo>
                  <a:pt x="77" y="48"/>
                  <a:pt x="77" y="48"/>
                  <a:pt x="77" y="48"/>
                </a:cubicBezTo>
                <a:cubicBezTo>
                  <a:pt x="43" y="81"/>
                  <a:pt x="43" y="81"/>
                  <a:pt x="43" y="81"/>
                </a:cubicBezTo>
                <a:cubicBezTo>
                  <a:pt x="35" y="83"/>
                  <a:pt x="33" y="79"/>
                  <a:pt x="34" y="73"/>
                </a:cubicBezTo>
                <a:cubicBezTo>
                  <a:pt x="26" y="72"/>
                  <a:pt x="20" y="68"/>
                  <a:pt x="19" y="59"/>
                </a:cubicBezTo>
                <a:cubicBezTo>
                  <a:pt x="41" y="37"/>
                  <a:pt x="41" y="37"/>
                  <a:pt x="41" y="37"/>
                </a:cubicBezTo>
                <a:cubicBezTo>
                  <a:pt x="39" y="34"/>
                  <a:pt x="39" y="34"/>
                  <a:pt x="39" y="34"/>
                </a:cubicBezTo>
                <a:cubicBezTo>
                  <a:pt x="16" y="57"/>
                  <a:pt x="16" y="57"/>
                  <a:pt x="16" y="57"/>
                </a:cubicBezTo>
                <a:cubicBezTo>
                  <a:pt x="10" y="58"/>
                  <a:pt x="9" y="54"/>
                  <a:pt x="10" y="48"/>
                </a:cubicBezTo>
                <a:cubicBezTo>
                  <a:pt x="21" y="37"/>
                  <a:pt x="32" y="26"/>
                  <a:pt x="43" y="14"/>
                </a:cubicBezTo>
                <a:cubicBezTo>
                  <a:pt x="52" y="23"/>
                  <a:pt x="52" y="23"/>
                  <a:pt x="52" y="23"/>
                </a:cubicBezTo>
                <a:close/>
                <a:moveTo>
                  <a:pt x="4" y="69"/>
                </a:moveTo>
                <a:cubicBezTo>
                  <a:pt x="0" y="86"/>
                  <a:pt x="0" y="86"/>
                  <a:pt x="0" y="86"/>
                </a:cubicBezTo>
                <a:cubicBezTo>
                  <a:pt x="6" y="93"/>
                  <a:pt x="6" y="93"/>
                  <a:pt x="6" y="93"/>
                </a:cubicBezTo>
                <a:cubicBezTo>
                  <a:pt x="24" y="89"/>
                  <a:pt x="24" y="89"/>
                  <a:pt x="24" y="89"/>
                </a:cubicBezTo>
                <a:lnTo>
                  <a:pt x="4" y="69"/>
                </a:lnTo>
                <a:close/>
              </a:path>
            </a:pathLst>
          </a:custGeom>
          <a:solidFill>
            <a:srgbClr val="7D9D72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7B4F65D7-C25C-4A41-8DC7-5864FD6159CC}"/>
              </a:ext>
            </a:extLst>
          </p:cNvPr>
          <p:cNvGrpSpPr/>
          <p:nvPr/>
        </p:nvGrpSpPr>
        <p:grpSpPr>
          <a:xfrm>
            <a:off x="1613351" y="1105281"/>
            <a:ext cx="2291189" cy="551417"/>
            <a:chOff x="1353578" y="785170"/>
            <a:chExt cx="2291189" cy="551417"/>
          </a:xfrm>
        </p:grpSpPr>
        <p:sp>
          <p:nvSpPr>
            <p:cNvPr id="5" name="任意多边形 4"/>
            <p:cNvSpPr/>
            <p:nvPr/>
          </p:nvSpPr>
          <p:spPr>
            <a:xfrm>
              <a:off x="1353578" y="785170"/>
              <a:ext cx="2291189" cy="551417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7D9D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13352" y="915754"/>
              <a:ext cx="17716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常碰到的困難</a:t>
              </a: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4E57124F-DB29-0A4F-9820-0EE37B17D679}"/>
              </a:ext>
            </a:extLst>
          </p:cNvPr>
          <p:cNvGrpSpPr/>
          <p:nvPr/>
        </p:nvGrpSpPr>
        <p:grpSpPr>
          <a:xfrm>
            <a:off x="1640288" y="2464055"/>
            <a:ext cx="2300630" cy="551417"/>
            <a:chOff x="1353576" y="1992993"/>
            <a:chExt cx="2300630" cy="551417"/>
          </a:xfrm>
        </p:grpSpPr>
        <p:sp>
          <p:nvSpPr>
            <p:cNvPr id="9" name="任意多边形 8"/>
            <p:cNvSpPr/>
            <p:nvPr/>
          </p:nvSpPr>
          <p:spPr>
            <a:xfrm>
              <a:off x="1353576" y="1992993"/>
              <a:ext cx="2291189" cy="551417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B1CC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353576" y="2119364"/>
              <a:ext cx="23006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需具備的專業知識</a:t>
              </a:r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E996BC37-9CFC-3740-9BF0-76D47AF47967}"/>
              </a:ext>
            </a:extLst>
          </p:cNvPr>
          <p:cNvGrpSpPr/>
          <p:nvPr/>
        </p:nvGrpSpPr>
        <p:grpSpPr>
          <a:xfrm>
            <a:off x="1613352" y="3822829"/>
            <a:ext cx="2327566" cy="551417"/>
            <a:chOff x="1353575" y="3153291"/>
            <a:chExt cx="2327566" cy="551417"/>
          </a:xfrm>
        </p:grpSpPr>
        <p:sp>
          <p:nvSpPr>
            <p:cNvPr id="10" name="任意多边形 9"/>
            <p:cNvSpPr/>
            <p:nvPr/>
          </p:nvSpPr>
          <p:spPr>
            <a:xfrm>
              <a:off x="1353575" y="3153291"/>
              <a:ext cx="2291189" cy="551417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7D9D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380511" y="3281118"/>
              <a:ext cx="23006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如何習得工作專業</a:t>
              </a: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785436" y="5270872"/>
            <a:ext cx="44165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什麼時候會覺得專業不足，如何克服</a:t>
            </a:r>
          </a:p>
        </p:txBody>
      </p:sp>
      <p:sp>
        <p:nvSpPr>
          <p:cNvPr id="20" name="矩形 19"/>
          <p:cNvSpPr/>
          <p:nvPr/>
        </p:nvSpPr>
        <p:spPr>
          <a:xfrm>
            <a:off x="4360846" y="1053003"/>
            <a:ext cx="455940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與總督導，合作不愉快。</a:t>
            </a:r>
            <a:endParaRPr lang="zh-CN" altLang="en-US" sz="2000" dirty="0"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360846" y="3820248"/>
            <a:ext cx="522736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督導的協助、職前訓練、自己慢慢摸索。</a:t>
            </a:r>
            <a:endParaRPr lang="zh-CN" altLang="en-US" sz="2000" dirty="0"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EE2F356-A376-DF48-8D26-1602E1081A56}"/>
              </a:ext>
            </a:extLst>
          </p:cNvPr>
          <p:cNvSpPr txBox="1"/>
          <p:nvPr/>
        </p:nvSpPr>
        <p:spPr>
          <a:xfrm>
            <a:off x="4360846" y="2539708"/>
            <a:ext cx="41520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了解司法流程、家庭會談的能力。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48F965B-DF56-3147-A225-088416B1D76E}"/>
              </a:ext>
            </a:extLst>
          </p:cNvPr>
          <p:cNvSpPr txBox="1"/>
          <p:nvPr/>
        </p:nvSpPr>
        <p:spPr>
          <a:xfrm>
            <a:off x="6999890" y="52814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68D04A58-FF24-1C47-A772-43EB75F52EFD}"/>
              </a:ext>
            </a:extLst>
          </p:cNvPr>
          <p:cNvSpPr txBox="1"/>
          <p:nvPr/>
        </p:nvSpPr>
        <p:spPr>
          <a:xfrm>
            <a:off x="6640550" y="5123794"/>
            <a:ext cx="55905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不知道該怎麼下手個案時，而克服的方式就是自己想辦法。</a:t>
            </a:r>
          </a:p>
        </p:txBody>
      </p:sp>
    </p:spTree>
    <p:extLst>
      <p:ext uri="{BB962C8B-B14F-4D97-AF65-F5344CB8AC3E}">
        <p14:creationId xmlns:p14="http://schemas.microsoft.com/office/powerpoint/2010/main" val="285664396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649729" y="5123794"/>
            <a:ext cx="2969569" cy="551417"/>
          </a:xfrm>
          <a:custGeom>
            <a:avLst/>
            <a:gdLst>
              <a:gd name="connsiteX0" fmla="*/ 3587750 w 3857172"/>
              <a:gd name="connsiteY0" fmla="*/ 0 h 538845"/>
              <a:gd name="connsiteX1" fmla="*/ 3857172 w 3857172"/>
              <a:gd name="connsiteY1" fmla="*/ 269422 h 538845"/>
              <a:gd name="connsiteX2" fmla="*/ 3587750 w 3857172"/>
              <a:gd name="connsiteY2" fmla="*/ 538844 h 538845"/>
              <a:gd name="connsiteX3" fmla="*/ 3575957 w 3857172"/>
              <a:gd name="connsiteY3" fmla="*/ 537655 h 538845"/>
              <a:gd name="connsiteX4" fmla="*/ 3575957 w 3857172"/>
              <a:gd name="connsiteY4" fmla="*/ 538844 h 538845"/>
              <a:gd name="connsiteX5" fmla="*/ 281214 w 3857172"/>
              <a:gd name="connsiteY5" fmla="*/ 538844 h 538845"/>
              <a:gd name="connsiteX6" fmla="*/ 281214 w 3857172"/>
              <a:gd name="connsiteY6" fmla="*/ 537656 h 538845"/>
              <a:gd name="connsiteX7" fmla="*/ 269422 w 3857172"/>
              <a:gd name="connsiteY7" fmla="*/ 538845 h 538845"/>
              <a:gd name="connsiteX8" fmla="*/ 0 w 3857172"/>
              <a:gd name="connsiteY8" fmla="*/ 269423 h 538845"/>
              <a:gd name="connsiteX9" fmla="*/ 269422 w 3857172"/>
              <a:gd name="connsiteY9" fmla="*/ 1 h 538845"/>
              <a:gd name="connsiteX10" fmla="*/ 287426 w 3857172"/>
              <a:gd name="connsiteY10" fmla="*/ 1816 h 538845"/>
              <a:gd name="connsiteX11" fmla="*/ 3569736 w 3857172"/>
              <a:gd name="connsiteY11" fmla="*/ 1816 h 538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57172" h="538845">
                <a:moveTo>
                  <a:pt x="3587750" y="0"/>
                </a:moveTo>
                <a:cubicBezTo>
                  <a:pt x="3736548" y="0"/>
                  <a:pt x="3857172" y="120624"/>
                  <a:pt x="3857172" y="269422"/>
                </a:cubicBezTo>
                <a:cubicBezTo>
                  <a:pt x="3857172" y="418220"/>
                  <a:pt x="3736548" y="538844"/>
                  <a:pt x="3587750" y="538844"/>
                </a:cubicBezTo>
                <a:lnTo>
                  <a:pt x="3575957" y="537655"/>
                </a:lnTo>
                <a:lnTo>
                  <a:pt x="3575957" y="538844"/>
                </a:lnTo>
                <a:lnTo>
                  <a:pt x="281214" y="538844"/>
                </a:lnTo>
                <a:lnTo>
                  <a:pt x="281214" y="537656"/>
                </a:lnTo>
                <a:lnTo>
                  <a:pt x="269422" y="538845"/>
                </a:lnTo>
                <a:cubicBezTo>
                  <a:pt x="120624" y="538845"/>
                  <a:pt x="0" y="418221"/>
                  <a:pt x="0" y="269423"/>
                </a:cubicBezTo>
                <a:cubicBezTo>
                  <a:pt x="0" y="120625"/>
                  <a:pt x="120624" y="1"/>
                  <a:pt x="269422" y="1"/>
                </a:cubicBezTo>
                <a:lnTo>
                  <a:pt x="287426" y="1816"/>
                </a:lnTo>
                <a:lnTo>
                  <a:pt x="3569736" y="1816"/>
                </a:lnTo>
                <a:close/>
              </a:path>
            </a:pathLst>
          </a:custGeom>
          <a:solidFill>
            <a:srgbClr val="B1CC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2" name="Freeform 118"/>
          <p:cNvSpPr>
            <a:spLocks noEditPoints="1"/>
          </p:cNvSpPr>
          <p:nvPr/>
        </p:nvSpPr>
        <p:spPr bwMode="auto">
          <a:xfrm>
            <a:off x="751922" y="1128469"/>
            <a:ext cx="441325" cy="441326"/>
          </a:xfrm>
          <a:custGeom>
            <a:avLst/>
            <a:gdLst>
              <a:gd name="T0" fmla="*/ 80 w 85"/>
              <a:gd name="T1" fmla="*/ 53 h 85"/>
              <a:gd name="T2" fmla="*/ 80 w 85"/>
              <a:gd name="T3" fmla="*/ 80 h 85"/>
              <a:gd name="T4" fmla="*/ 74 w 85"/>
              <a:gd name="T5" fmla="*/ 85 h 85"/>
              <a:gd name="T6" fmla="*/ 10 w 85"/>
              <a:gd name="T7" fmla="*/ 85 h 85"/>
              <a:gd name="T8" fmla="*/ 5 w 85"/>
              <a:gd name="T9" fmla="*/ 80 h 85"/>
              <a:gd name="T10" fmla="*/ 5 w 85"/>
              <a:gd name="T11" fmla="*/ 53 h 85"/>
              <a:gd name="T12" fmla="*/ 17 w 85"/>
              <a:gd name="T13" fmla="*/ 56 h 85"/>
              <a:gd name="T14" fmla="*/ 17 w 85"/>
              <a:gd name="T15" fmla="*/ 60 h 85"/>
              <a:gd name="T16" fmla="*/ 20 w 85"/>
              <a:gd name="T17" fmla="*/ 60 h 85"/>
              <a:gd name="T18" fmla="*/ 20 w 85"/>
              <a:gd name="T19" fmla="*/ 68 h 85"/>
              <a:gd name="T20" fmla="*/ 27 w 85"/>
              <a:gd name="T21" fmla="*/ 68 h 85"/>
              <a:gd name="T22" fmla="*/ 27 w 85"/>
              <a:gd name="T23" fmla="*/ 60 h 85"/>
              <a:gd name="T24" fmla="*/ 30 w 85"/>
              <a:gd name="T25" fmla="*/ 60 h 85"/>
              <a:gd name="T26" fmla="*/ 30 w 85"/>
              <a:gd name="T27" fmla="*/ 57 h 85"/>
              <a:gd name="T28" fmla="*/ 54 w 85"/>
              <a:gd name="T29" fmla="*/ 57 h 85"/>
              <a:gd name="T30" fmla="*/ 54 w 85"/>
              <a:gd name="T31" fmla="*/ 60 h 85"/>
              <a:gd name="T32" fmla="*/ 57 w 85"/>
              <a:gd name="T33" fmla="*/ 60 h 85"/>
              <a:gd name="T34" fmla="*/ 57 w 85"/>
              <a:gd name="T35" fmla="*/ 68 h 85"/>
              <a:gd name="T36" fmla="*/ 63 w 85"/>
              <a:gd name="T37" fmla="*/ 68 h 85"/>
              <a:gd name="T38" fmla="*/ 63 w 85"/>
              <a:gd name="T39" fmla="*/ 60 h 85"/>
              <a:gd name="T40" fmla="*/ 66 w 85"/>
              <a:gd name="T41" fmla="*/ 60 h 85"/>
              <a:gd name="T42" fmla="*/ 66 w 85"/>
              <a:gd name="T43" fmla="*/ 56 h 85"/>
              <a:gd name="T44" fmla="*/ 80 w 85"/>
              <a:gd name="T45" fmla="*/ 53 h 85"/>
              <a:gd name="T46" fmla="*/ 31 w 85"/>
              <a:gd name="T47" fmla="*/ 0 h 85"/>
              <a:gd name="T48" fmla="*/ 54 w 85"/>
              <a:gd name="T49" fmla="*/ 0 h 85"/>
              <a:gd name="T50" fmla="*/ 61 w 85"/>
              <a:gd name="T51" fmla="*/ 7 h 85"/>
              <a:gd name="T52" fmla="*/ 61 w 85"/>
              <a:gd name="T53" fmla="*/ 16 h 85"/>
              <a:gd name="T54" fmla="*/ 53 w 85"/>
              <a:gd name="T55" fmla="*/ 16 h 85"/>
              <a:gd name="T56" fmla="*/ 53 w 85"/>
              <a:gd name="T57" fmla="*/ 8 h 85"/>
              <a:gd name="T58" fmla="*/ 32 w 85"/>
              <a:gd name="T59" fmla="*/ 8 h 85"/>
              <a:gd name="T60" fmla="*/ 32 w 85"/>
              <a:gd name="T61" fmla="*/ 16 h 85"/>
              <a:gd name="T62" fmla="*/ 24 w 85"/>
              <a:gd name="T63" fmla="*/ 16 h 85"/>
              <a:gd name="T64" fmla="*/ 24 w 85"/>
              <a:gd name="T65" fmla="*/ 7 h 85"/>
              <a:gd name="T66" fmla="*/ 31 w 85"/>
              <a:gd name="T67" fmla="*/ 0 h 85"/>
              <a:gd name="T68" fmla="*/ 0 w 85"/>
              <a:gd name="T69" fmla="*/ 20 h 85"/>
              <a:gd name="T70" fmla="*/ 0 w 85"/>
              <a:gd name="T71" fmla="*/ 48 h 85"/>
              <a:gd name="T72" fmla="*/ 85 w 85"/>
              <a:gd name="T73" fmla="*/ 48 h 85"/>
              <a:gd name="T74" fmla="*/ 85 w 85"/>
              <a:gd name="T75" fmla="*/ 20 h 85"/>
              <a:gd name="T76" fmla="*/ 0 w 85"/>
              <a:gd name="T77" fmla="*/ 2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85" h="85">
                <a:moveTo>
                  <a:pt x="80" y="53"/>
                </a:moveTo>
                <a:cubicBezTo>
                  <a:pt x="80" y="80"/>
                  <a:pt x="80" y="80"/>
                  <a:pt x="80" y="80"/>
                </a:cubicBezTo>
                <a:cubicBezTo>
                  <a:pt x="80" y="83"/>
                  <a:pt x="78" y="85"/>
                  <a:pt x="74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7" y="85"/>
                  <a:pt x="5" y="83"/>
                  <a:pt x="5" y="80"/>
                </a:cubicBezTo>
                <a:cubicBezTo>
                  <a:pt x="5" y="53"/>
                  <a:pt x="5" y="53"/>
                  <a:pt x="5" y="53"/>
                </a:cubicBezTo>
                <a:cubicBezTo>
                  <a:pt x="9" y="54"/>
                  <a:pt x="13" y="55"/>
                  <a:pt x="17" y="56"/>
                </a:cubicBezTo>
                <a:cubicBezTo>
                  <a:pt x="17" y="60"/>
                  <a:pt x="17" y="60"/>
                  <a:pt x="17" y="60"/>
                </a:cubicBezTo>
                <a:cubicBezTo>
                  <a:pt x="20" y="60"/>
                  <a:pt x="20" y="60"/>
                  <a:pt x="20" y="60"/>
                </a:cubicBezTo>
                <a:cubicBezTo>
                  <a:pt x="20" y="68"/>
                  <a:pt x="20" y="68"/>
                  <a:pt x="20" y="68"/>
                </a:cubicBezTo>
                <a:cubicBezTo>
                  <a:pt x="27" y="68"/>
                  <a:pt x="27" y="68"/>
                  <a:pt x="27" y="68"/>
                </a:cubicBezTo>
                <a:cubicBezTo>
                  <a:pt x="27" y="60"/>
                  <a:pt x="27" y="60"/>
                  <a:pt x="27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0" y="57"/>
                  <a:pt x="30" y="57"/>
                  <a:pt x="30" y="57"/>
                </a:cubicBezTo>
                <a:cubicBezTo>
                  <a:pt x="38" y="58"/>
                  <a:pt x="46" y="58"/>
                  <a:pt x="54" y="57"/>
                </a:cubicBezTo>
                <a:cubicBezTo>
                  <a:pt x="54" y="60"/>
                  <a:pt x="54" y="60"/>
                  <a:pt x="54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7" y="68"/>
                  <a:pt x="57" y="68"/>
                  <a:pt x="57" y="68"/>
                </a:cubicBezTo>
                <a:cubicBezTo>
                  <a:pt x="63" y="68"/>
                  <a:pt x="63" y="68"/>
                  <a:pt x="63" y="68"/>
                </a:cubicBezTo>
                <a:cubicBezTo>
                  <a:pt x="63" y="60"/>
                  <a:pt x="63" y="60"/>
                  <a:pt x="63" y="60"/>
                </a:cubicBezTo>
                <a:cubicBezTo>
                  <a:pt x="66" y="60"/>
                  <a:pt x="66" y="60"/>
                  <a:pt x="66" y="60"/>
                </a:cubicBezTo>
                <a:cubicBezTo>
                  <a:pt x="66" y="56"/>
                  <a:pt x="66" y="56"/>
                  <a:pt x="66" y="56"/>
                </a:cubicBezTo>
                <a:cubicBezTo>
                  <a:pt x="71" y="55"/>
                  <a:pt x="75" y="54"/>
                  <a:pt x="80" y="53"/>
                </a:cubicBezTo>
                <a:close/>
                <a:moveTo>
                  <a:pt x="31" y="0"/>
                </a:moveTo>
                <a:cubicBezTo>
                  <a:pt x="54" y="0"/>
                  <a:pt x="54" y="0"/>
                  <a:pt x="54" y="0"/>
                </a:cubicBezTo>
                <a:cubicBezTo>
                  <a:pt x="58" y="0"/>
                  <a:pt x="61" y="3"/>
                  <a:pt x="61" y="7"/>
                </a:cubicBezTo>
                <a:cubicBezTo>
                  <a:pt x="61" y="16"/>
                  <a:pt x="61" y="16"/>
                  <a:pt x="61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8"/>
                  <a:pt x="53" y="8"/>
                  <a:pt x="53" y="8"/>
                </a:cubicBezTo>
                <a:cubicBezTo>
                  <a:pt x="32" y="8"/>
                  <a:pt x="32" y="8"/>
                  <a:pt x="32" y="8"/>
                </a:cubicBezTo>
                <a:cubicBezTo>
                  <a:pt x="32" y="16"/>
                  <a:pt x="32" y="16"/>
                  <a:pt x="32" y="16"/>
                </a:cubicBezTo>
                <a:cubicBezTo>
                  <a:pt x="24" y="16"/>
                  <a:pt x="24" y="16"/>
                  <a:pt x="24" y="16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3"/>
                  <a:pt x="27" y="0"/>
                  <a:pt x="31" y="0"/>
                </a:cubicBezTo>
                <a:close/>
                <a:moveTo>
                  <a:pt x="0" y="20"/>
                </a:moveTo>
                <a:cubicBezTo>
                  <a:pt x="0" y="48"/>
                  <a:pt x="0" y="48"/>
                  <a:pt x="0" y="48"/>
                </a:cubicBezTo>
                <a:cubicBezTo>
                  <a:pt x="27" y="55"/>
                  <a:pt x="56" y="55"/>
                  <a:pt x="85" y="48"/>
                </a:cubicBezTo>
                <a:cubicBezTo>
                  <a:pt x="85" y="20"/>
                  <a:pt x="85" y="20"/>
                  <a:pt x="85" y="20"/>
                </a:cubicBezTo>
                <a:lnTo>
                  <a:pt x="0" y="20"/>
                </a:lnTo>
                <a:close/>
              </a:path>
            </a:pathLst>
          </a:custGeom>
          <a:solidFill>
            <a:srgbClr val="7D9D72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3" name="Freeform 127"/>
          <p:cNvSpPr>
            <a:spLocks noEditPoints="1"/>
          </p:cNvSpPr>
          <p:nvPr/>
        </p:nvSpPr>
        <p:spPr bwMode="auto">
          <a:xfrm>
            <a:off x="777323" y="2495801"/>
            <a:ext cx="390524" cy="406948"/>
          </a:xfrm>
          <a:custGeom>
            <a:avLst/>
            <a:gdLst>
              <a:gd name="T0" fmla="*/ 81 w 94"/>
              <a:gd name="T1" fmla="*/ 57 h 98"/>
              <a:gd name="T2" fmla="*/ 81 w 94"/>
              <a:gd name="T3" fmla="*/ 95 h 98"/>
              <a:gd name="T4" fmla="*/ 81 w 94"/>
              <a:gd name="T5" fmla="*/ 98 h 98"/>
              <a:gd name="T6" fmla="*/ 78 w 94"/>
              <a:gd name="T7" fmla="*/ 98 h 98"/>
              <a:gd name="T8" fmla="*/ 67 w 94"/>
              <a:gd name="T9" fmla="*/ 98 h 98"/>
              <a:gd name="T10" fmla="*/ 67 w 94"/>
              <a:gd name="T11" fmla="*/ 68 h 98"/>
              <a:gd name="T12" fmla="*/ 62 w 94"/>
              <a:gd name="T13" fmla="*/ 64 h 98"/>
              <a:gd name="T14" fmla="*/ 49 w 94"/>
              <a:gd name="T15" fmla="*/ 64 h 98"/>
              <a:gd name="T16" fmla="*/ 45 w 94"/>
              <a:gd name="T17" fmla="*/ 68 h 98"/>
              <a:gd name="T18" fmla="*/ 45 w 94"/>
              <a:gd name="T19" fmla="*/ 98 h 98"/>
              <a:gd name="T20" fmla="*/ 15 w 94"/>
              <a:gd name="T21" fmla="*/ 98 h 98"/>
              <a:gd name="T22" fmla="*/ 12 w 94"/>
              <a:gd name="T23" fmla="*/ 98 h 98"/>
              <a:gd name="T24" fmla="*/ 12 w 94"/>
              <a:gd name="T25" fmla="*/ 95 h 98"/>
              <a:gd name="T26" fmla="*/ 12 w 94"/>
              <a:gd name="T27" fmla="*/ 57 h 98"/>
              <a:gd name="T28" fmla="*/ 3 w 94"/>
              <a:gd name="T29" fmla="*/ 57 h 98"/>
              <a:gd name="T30" fmla="*/ 0 w 94"/>
              <a:gd name="T31" fmla="*/ 50 h 98"/>
              <a:gd name="T32" fmla="*/ 44 w 94"/>
              <a:gd name="T33" fmla="*/ 3 h 98"/>
              <a:gd name="T34" fmla="*/ 47 w 94"/>
              <a:gd name="T35" fmla="*/ 0 h 98"/>
              <a:gd name="T36" fmla="*/ 50 w 94"/>
              <a:gd name="T37" fmla="*/ 3 h 98"/>
              <a:gd name="T38" fmla="*/ 94 w 94"/>
              <a:gd name="T39" fmla="*/ 50 h 98"/>
              <a:gd name="T40" fmla="*/ 90 w 94"/>
              <a:gd name="T41" fmla="*/ 57 h 98"/>
              <a:gd name="T42" fmla="*/ 81 w 94"/>
              <a:gd name="T43" fmla="*/ 57 h 98"/>
              <a:gd name="T44" fmla="*/ 74 w 94"/>
              <a:gd name="T45" fmla="*/ 8 h 98"/>
              <a:gd name="T46" fmla="*/ 77 w 94"/>
              <a:gd name="T47" fmla="*/ 8 h 98"/>
              <a:gd name="T48" fmla="*/ 77 w 94"/>
              <a:gd name="T49" fmla="*/ 2 h 98"/>
              <a:gd name="T50" fmla="*/ 61 w 94"/>
              <a:gd name="T51" fmla="*/ 2 h 98"/>
              <a:gd name="T52" fmla="*/ 61 w 94"/>
              <a:gd name="T53" fmla="*/ 8 h 98"/>
              <a:gd name="T54" fmla="*/ 64 w 94"/>
              <a:gd name="T55" fmla="*/ 8 h 98"/>
              <a:gd name="T56" fmla="*/ 64 w 94"/>
              <a:gd name="T57" fmla="*/ 13 h 98"/>
              <a:gd name="T58" fmla="*/ 74 w 94"/>
              <a:gd name="T59" fmla="*/ 25 h 98"/>
              <a:gd name="T60" fmla="*/ 74 w 94"/>
              <a:gd name="T61" fmla="*/ 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4" h="98">
                <a:moveTo>
                  <a:pt x="81" y="57"/>
                </a:moveTo>
                <a:cubicBezTo>
                  <a:pt x="81" y="95"/>
                  <a:pt x="81" y="95"/>
                  <a:pt x="81" y="95"/>
                </a:cubicBezTo>
                <a:cubicBezTo>
                  <a:pt x="81" y="98"/>
                  <a:pt x="81" y="98"/>
                  <a:pt x="81" y="98"/>
                </a:cubicBezTo>
                <a:cubicBezTo>
                  <a:pt x="78" y="98"/>
                  <a:pt x="78" y="98"/>
                  <a:pt x="78" y="98"/>
                </a:cubicBezTo>
                <a:cubicBezTo>
                  <a:pt x="67" y="98"/>
                  <a:pt x="67" y="98"/>
                  <a:pt x="67" y="98"/>
                </a:cubicBezTo>
                <a:cubicBezTo>
                  <a:pt x="67" y="68"/>
                  <a:pt x="67" y="68"/>
                  <a:pt x="67" y="68"/>
                </a:cubicBezTo>
                <a:cubicBezTo>
                  <a:pt x="67" y="66"/>
                  <a:pt x="65" y="64"/>
                  <a:pt x="62" y="64"/>
                </a:cubicBezTo>
                <a:cubicBezTo>
                  <a:pt x="49" y="64"/>
                  <a:pt x="49" y="64"/>
                  <a:pt x="49" y="64"/>
                </a:cubicBezTo>
                <a:cubicBezTo>
                  <a:pt x="47" y="64"/>
                  <a:pt x="45" y="66"/>
                  <a:pt x="45" y="68"/>
                </a:cubicBezTo>
                <a:cubicBezTo>
                  <a:pt x="45" y="98"/>
                  <a:pt x="45" y="98"/>
                  <a:pt x="45" y="98"/>
                </a:cubicBezTo>
                <a:cubicBezTo>
                  <a:pt x="15" y="98"/>
                  <a:pt x="15" y="98"/>
                  <a:pt x="15" y="98"/>
                </a:cubicBezTo>
                <a:cubicBezTo>
                  <a:pt x="12" y="98"/>
                  <a:pt x="12" y="98"/>
                  <a:pt x="12" y="98"/>
                </a:cubicBezTo>
                <a:cubicBezTo>
                  <a:pt x="12" y="95"/>
                  <a:pt x="12" y="95"/>
                  <a:pt x="12" y="95"/>
                </a:cubicBezTo>
                <a:cubicBezTo>
                  <a:pt x="12" y="57"/>
                  <a:pt x="12" y="57"/>
                  <a:pt x="12" y="57"/>
                </a:cubicBezTo>
                <a:cubicBezTo>
                  <a:pt x="3" y="57"/>
                  <a:pt x="3" y="57"/>
                  <a:pt x="3" y="57"/>
                </a:cubicBezTo>
                <a:cubicBezTo>
                  <a:pt x="0" y="50"/>
                  <a:pt x="0" y="50"/>
                  <a:pt x="0" y="50"/>
                </a:cubicBezTo>
                <a:cubicBezTo>
                  <a:pt x="44" y="3"/>
                  <a:pt x="44" y="3"/>
                  <a:pt x="44" y="3"/>
                </a:cubicBezTo>
                <a:cubicBezTo>
                  <a:pt x="47" y="0"/>
                  <a:pt x="47" y="0"/>
                  <a:pt x="47" y="0"/>
                </a:cubicBezTo>
                <a:cubicBezTo>
                  <a:pt x="50" y="3"/>
                  <a:pt x="50" y="3"/>
                  <a:pt x="50" y="3"/>
                </a:cubicBezTo>
                <a:cubicBezTo>
                  <a:pt x="94" y="50"/>
                  <a:pt x="94" y="50"/>
                  <a:pt x="94" y="50"/>
                </a:cubicBezTo>
                <a:cubicBezTo>
                  <a:pt x="90" y="57"/>
                  <a:pt x="90" y="57"/>
                  <a:pt x="90" y="57"/>
                </a:cubicBezTo>
                <a:cubicBezTo>
                  <a:pt x="81" y="57"/>
                  <a:pt x="81" y="57"/>
                  <a:pt x="81" y="57"/>
                </a:cubicBezTo>
                <a:close/>
                <a:moveTo>
                  <a:pt x="74" y="8"/>
                </a:moveTo>
                <a:cubicBezTo>
                  <a:pt x="77" y="8"/>
                  <a:pt x="77" y="8"/>
                  <a:pt x="77" y="8"/>
                </a:cubicBezTo>
                <a:cubicBezTo>
                  <a:pt x="77" y="2"/>
                  <a:pt x="77" y="2"/>
                  <a:pt x="77" y="2"/>
                </a:cubicBezTo>
                <a:cubicBezTo>
                  <a:pt x="61" y="2"/>
                  <a:pt x="61" y="2"/>
                  <a:pt x="61" y="2"/>
                </a:cubicBezTo>
                <a:cubicBezTo>
                  <a:pt x="61" y="8"/>
                  <a:pt x="61" y="8"/>
                  <a:pt x="61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64" y="13"/>
                  <a:pt x="64" y="13"/>
                  <a:pt x="64" y="13"/>
                </a:cubicBezTo>
                <a:cubicBezTo>
                  <a:pt x="74" y="25"/>
                  <a:pt x="74" y="25"/>
                  <a:pt x="74" y="25"/>
                </a:cubicBezTo>
                <a:lnTo>
                  <a:pt x="74" y="8"/>
                </a:lnTo>
                <a:close/>
              </a:path>
            </a:pathLst>
          </a:custGeom>
          <a:solidFill>
            <a:srgbClr val="B1CC71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4" name="Freeform 132"/>
          <p:cNvSpPr>
            <a:spLocks noEditPoints="1"/>
          </p:cNvSpPr>
          <p:nvPr/>
        </p:nvSpPr>
        <p:spPr bwMode="auto">
          <a:xfrm>
            <a:off x="777323" y="5289172"/>
            <a:ext cx="339725" cy="220663"/>
          </a:xfrm>
          <a:custGeom>
            <a:avLst/>
            <a:gdLst>
              <a:gd name="T0" fmla="*/ 13 w 94"/>
              <a:gd name="T1" fmla="*/ 0 h 61"/>
              <a:gd name="T2" fmla="*/ 82 w 94"/>
              <a:gd name="T3" fmla="*/ 0 h 61"/>
              <a:gd name="T4" fmla="*/ 89 w 94"/>
              <a:gd name="T5" fmla="*/ 2 h 61"/>
              <a:gd name="T6" fmla="*/ 47 w 94"/>
              <a:gd name="T7" fmla="*/ 33 h 61"/>
              <a:gd name="T8" fmla="*/ 6 w 94"/>
              <a:gd name="T9" fmla="*/ 2 h 61"/>
              <a:gd name="T10" fmla="*/ 13 w 94"/>
              <a:gd name="T11" fmla="*/ 0 h 61"/>
              <a:gd name="T12" fmla="*/ 94 w 94"/>
              <a:gd name="T13" fmla="*/ 9 h 61"/>
              <a:gd name="T14" fmla="*/ 67 w 94"/>
              <a:gd name="T15" fmla="*/ 29 h 61"/>
              <a:gd name="T16" fmla="*/ 93 w 94"/>
              <a:gd name="T17" fmla="*/ 53 h 61"/>
              <a:gd name="T18" fmla="*/ 94 w 94"/>
              <a:gd name="T19" fmla="*/ 48 h 61"/>
              <a:gd name="T20" fmla="*/ 94 w 94"/>
              <a:gd name="T21" fmla="*/ 12 h 61"/>
              <a:gd name="T22" fmla="*/ 94 w 94"/>
              <a:gd name="T23" fmla="*/ 9 h 61"/>
              <a:gd name="T24" fmla="*/ 87 w 94"/>
              <a:gd name="T25" fmla="*/ 60 h 61"/>
              <a:gd name="T26" fmla="*/ 82 w 94"/>
              <a:gd name="T27" fmla="*/ 61 h 61"/>
              <a:gd name="T28" fmla="*/ 13 w 94"/>
              <a:gd name="T29" fmla="*/ 61 h 61"/>
              <a:gd name="T30" fmla="*/ 6 w 94"/>
              <a:gd name="T31" fmla="*/ 59 h 61"/>
              <a:gd name="T32" fmla="*/ 34 w 94"/>
              <a:gd name="T33" fmla="*/ 34 h 61"/>
              <a:gd name="T34" fmla="*/ 44 w 94"/>
              <a:gd name="T35" fmla="*/ 42 h 61"/>
              <a:gd name="T36" fmla="*/ 47 w 94"/>
              <a:gd name="T37" fmla="*/ 44 h 61"/>
              <a:gd name="T38" fmla="*/ 50 w 94"/>
              <a:gd name="T39" fmla="*/ 42 h 61"/>
              <a:gd name="T40" fmla="*/ 60 w 94"/>
              <a:gd name="T41" fmla="*/ 35 h 61"/>
              <a:gd name="T42" fmla="*/ 87 w 94"/>
              <a:gd name="T43" fmla="*/ 60 h 61"/>
              <a:gd name="T44" fmla="*/ 1 w 94"/>
              <a:gd name="T45" fmla="*/ 52 h 61"/>
              <a:gd name="T46" fmla="*/ 27 w 94"/>
              <a:gd name="T47" fmla="*/ 29 h 61"/>
              <a:gd name="T48" fmla="*/ 1 w 94"/>
              <a:gd name="T49" fmla="*/ 9 h 61"/>
              <a:gd name="T50" fmla="*/ 0 w 94"/>
              <a:gd name="T51" fmla="*/ 12 h 61"/>
              <a:gd name="T52" fmla="*/ 0 w 94"/>
              <a:gd name="T53" fmla="*/ 48 h 61"/>
              <a:gd name="T54" fmla="*/ 1 w 94"/>
              <a:gd name="T55" fmla="*/ 52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4" h="61">
                <a:moveTo>
                  <a:pt x="13" y="0"/>
                </a:moveTo>
                <a:cubicBezTo>
                  <a:pt x="82" y="0"/>
                  <a:pt x="82" y="0"/>
                  <a:pt x="82" y="0"/>
                </a:cubicBezTo>
                <a:cubicBezTo>
                  <a:pt x="84" y="0"/>
                  <a:pt x="87" y="1"/>
                  <a:pt x="89" y="2"/>
                </a:cubicBezTo>
                <a:cubicBezTo>
                  <a:pt x="47" y="33"/>
                  <a:pt x="47" y="33"/>
                  <a:pt x="47" y="33"/>
                </a:cubicBezTo>
                <a:cubicBezTo>
                  <a:pt x="6" y="2"/>
                  <a:pt x="6" y="2"/>
                  <a:pt x="6" y="2"/>
                </a:cubicBezTo>
                <a:cubicBezTo>
                  <a:pt x="8" y="1"/>
                  <a:pt x="10" y="0"/>
                  <a:pt x="13" y="0"/>
                </a:cubicBezTo>
                <a:close/>
                <a:moveTo>
                  <a:pt x="94" y="9"/>
                </a:moveTo>
                <a:cubicBezTo>
                  <a:pt x="67" y="29"/>
                  <a:pt x="67" y="29"/>
                  <a:pt x="67" y="29"/>
                </a:cubicBezTo>
                <a:cubicBezTo>
                  <a:pt x="93" y="53"/>
                  <a:pt x="93" y="53"/>
                  <a:pt x="93" y="53"/>
                </a:cubicBezTo>
                <a:cubicBezTo>
                  <a:pt x="94" y="52"/>
                  <a:pt x="94" y="50"/>
                  <a:pt x="94" y="48"/>
                </a:cubicBezTo>
                <a:cubicBezTo>
                  <a:pt x="94" y="12"/>
                  <a:pt x="94" y="12"/>
                  <a:pt x="94" y="12"/>
                </a:cubicBezTo>
                <a:cubicBezTo>
                  <a:pt x="94" y="11"/>
                  <a:pt x="94" y="10"/>
                  <a:pt x="94" y="9"/>
                </a:cubicBezTo>
                <a:close/>
                <a:moveTo>
                  <a:pt x="87" y="60"/>
                </a:moveTo>
                <a:cubicBezTo>
                  <a:pt x="85" y="60"/>
                  <a:pt x="84" y="61"/>
                  <a:pt x="82" y="61"/>
                </a:cubicBezTo>
                <a:cubicBezTo>
                  <a:pt x="13" y="61"/>
                  <a:pt x="13" y="61"/>
                  <a:pt x="13" y="61"/>
                </a:cubicBezTo>
                <a:cubicBezTo>
                  <a:pt x="10" y="61"/>
                  <a:pt x="8" y="60"/>
                  <a:pt x="6" y="59"/>
                </a:cubicBezTo>
                <a:cubicBezTo>
                  <a:pt x="34" y="34"/>
                  <a:pt x="34" y="34"/>
                  <a:pt x="34" y="34"/>
                </a:cubicBezTo>
                <a:cubicBezTo>
                  <a:pt x="44" y="42"/>
                  <a:pt x="44" y="42"/>
                  <a:pt x="44" y="42"/>
                </a:cubicBezTo>
                <a:cubicBezTo>
                  <a:pt x="47" y="44"/>
                  <a:pt x="47" y="44"/>
                  <a:pt x="47" y="44"/>
                </a:cubicBezTo>
                <a:cubicBezTo>
                  <a:pt x="50" y="42"/>
                  <a:pt x="50" y="42"/>
                  <a:pt x="50" y="42"/>
                </a:cubicBezTo>
                <a:cubicBezTo>
                  <a:pt x="60" y="35"/>
                  <a:pt x="60" y="35"/>
                  <a:pt x="60" y="35"/>
                </a:cubicBezTo>
                <a:cubicBezTo>
                  <a:pt x="87" y="60"/>
                  <a:pt x="87" y="60"/>
                  <a:pt x="87" y="60"/>
                </a:cubicBezTo>
                <a:close/>
                <a:moveTo>
                  <a:pt x="1" y="52"/>
                </a:moveTo>
                <a:cubicBezTo>
                  <a:pt x="27" y="29"/>
                  <a:pt x="27" y="29"/>
                  <a:pt x="27" y="29"/>
                </a:cubicBezTo>
                <a:cubicBezTo>
                  <a:pt x="1" y="9"/>
                  <a:pt x="1" y="9"/>
                  <a:pt x="1" y="9"/>
                </a:cubicBezTo>
                <a:cubicBezTo>
                  <a:pt x="0" y="10"/>
                  <a:pt x="0" y="11"/>
                  <a:pt x="0" y="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9"/>
                  <a:pt x="0" y="51"/>
                  <a:pt x="1" y="52"/>
                </a:cubicBezTo>
                <a:close/>
              </a:path>
            </a:pathLst>
          </a:custGeom>
          <a:solidFill>
            <a:srgbClr val="B1CC71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5" name="Freeform 154"/>
          <p:cNvSpPr>
            <a:spLocks noEditPoints="1"/>
          </p:cNvSpPr>
          <p:nvPr/>
        </p:nvSpPr>
        <p:spPr bwMode="auto">
          <a:xfrm>
            <a:off x="815319" y="3930263"/>
            <a:ext cx="328612" cy="336550"/>
          </a:xfrm>
          <a:custGeom>
            <a:avLst/>
            <a:gdLst>
              <a:gd name="T0" fmla="*/ 80 w 91"/>
              <a:gd name="T1" fmla="*/ 44 h 93"/>
              <a:gd name="T2" fmla="*/ 87 w 91"/>
              <a:gd name="T3" fmla="*/ 37 h 93"/>
              <a:gd name="T4" fmla="*/ 87 w 91"/>
              <a:gd name="T5" fmla="*/ 23 h 93"/>
              <a:gd name="T6" fmla="*/ 68 w 91"/>
              <a:gd name="T7" fmla="*/ 4 h 93"/>
              <a:gd name="T8" fmla="*/ 54 w 91"/>
              <a:gd name="T9" fmla="*/ 4 h 93"/>
              <a:gd name="T10" fmla="*/ 47 w 91"/>
              <a:gd name="T11" fmla="*/ 11 h 93"/>
              <a:gd name="T12" fmla="*/ 80 w 91"/>
              <a:gd name="T13" fmla="*/ 44 h 93"/>
              <a:gd name="T14" fmla="*/ 52 w 91"/>
              <a:gd name="T15" fmla="*/ 23 h 93"/>
              <a:gd name="T16" fmla="*/ 68 w 91"/>
              <a:gd name="T17" fmla="*/ 39 h 93"/>
              <a:gd name="T18" fmla="*/ 77 w 91"/>
              <a:gd name="T19" fmla="*/ 48 h 93"/>
              <a:gd name="T20" fmla="*/ 43 w 91"/>
              <a:gd name="T21" fmla="*/ 81 h 93"/>
              <a:gd name="T22" fmla="*/ 34 w 91"/>
              <a:gd name="T23" fmla="*/ 73 h 93"/>
              <a:gd name="T24" fmla="*/ 19 w 91"/>
              <a:gd name="T25" fmla="*/ 59 h 93"/>
              <a:gd name="T26" fmla="*/ 41 w 91"/>
              <a:gd name="T27" fmla="*/ 37 h 93"/>
              <a:gd name="T28" fmla="*/ 39 w 91"/>
              <a:gd name="T29" fmla="*/ 34 h 93"/>
              <a:gd name="T30" fmla="*/ 16 w 91"/>
              <a:gd name="T31" fmla="*/ 57 h 93"/>
              <a:gd name="T32" fmla="*/ 10 w 91"/>
              <a:gd name="T33" fmla="*/ 48 h 93"/>
              <a:gd name="T34" fmla="*/ 43 w 91"/>
              <a:gd name="T35" fmla="*/ 14 h 93"/>
              <a:gd name="T36" fmla="*/ 52 w 91"/>
              <a:gd name="T37" fmla="*/ 23 h 93"/>
              <a:gd name="T38" fmla="*/ 4 w 91"/>
              <a:gd name="T39" fmla="*/ 69 h 93"/>
              <a:gd name="T40" fmla="*/ 0 w 91"/>
              <a:gd name="T41" fmla="*/ 86 h 93"/>
              <a:gd name="T42" fmla="*/ 6 w 91"/>
              <a:gd name="T43" fmla="*/ 93 h 93"/>
              <a:gd name="T44" fmla="*/ 24 w 91"/>
              <a:gd name="T45" fmla="*/ 89 h 93"/>
              <a:gd name="T46" fmla="*/ 4 w 91"/>
              <a:gd name="T47" fmla="*/ 69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91" h="93">
                <a:moveTo>
                  <a:pt x="80" y="44"/>
                </a:moveTo>
                <a:cubicBezTo>
                  <a:pt x="87" y="37"/>
                  <a:pt x="87" y="37"/>
                  <a:pt x="87" y="37"/>
                </a:cubicBezTo>
                <a:cubicBezTo>
                  <a:pt x="91" y="33"/>
                  <a:pt x="91" y="27"/>
                  <a:pt x="87" y="23"/>
                </a:cubicBezTo>
                <a:cubicBezTo>
                  <a:pt x="68" y="4"/>
                  <a:pt x="68" y="4"/>
                  <a:pt x="68" y="4"/>
                </a:cubicBezTo>
                <a:cubicBezTo>
                  <a:pt x="64" y="0"/>
                  <a:pt x="58" y="0"/>
                  <a:pt x="54" y="4"/>
                </a:cubicBezTo>
                <a:cubicBezTo>
                  <a:pt x="47" y="11"/>
                  <a:pt x="47" y="11"/>
                  <a:pt x="47" y="11"/>
                </a:cubicBezTo>
                <a:cubicBezTo>
                  <a:pt x="80" y="44"/>
                  <a:pt x="80" y="44"/>
                  <a:pt x="80" y="44"/>
                </a:cubicBezTo>
                <a:close/>
                <a:moveTo>
                  <a:pt x="52" y="23"/>
                </a:moveTo>
                <a:cubicBezTo>
                  <a:pt x="68" y="39"/>
                  <a:pt x="68" y="39"/>
                  <a:pt x="68" y="39"/>
                </a:cubicBezTo>
                <a:cubicBezTo>
                  <a:pt x="77" y="48"/>
                  <a:pt x="77" y="48"/>
                  <a:pt x="77" y="48"/>
                </a:cubicBezTo>
                <a:cubicBezTo>
                  <a:pt x="43" y="81"/>
                  <a:pt x="43" y="81"/>
                  <a:pt x="43" y="81"/>
                </a:cubicBezTo>
                <a:cubicBezTo>
                  <a:pt x="35" y="83"/>
                  <a:pt x="33" y="79"/>
                  <a:pt x="34" y="73"/>
                </a:cubicBezTo>
                <a:cubicBezTo>
                  <a:pt x="26" y="72"/>
                  <a:pt x="20" y="68"/>
                  <a:pt x="19" y="59"/>
                </a:cubicBezTo>
                <a:cubicBezTo>
                  <a:pt x="41" y="37"/>
                  <a:pt x="41" y="37"/>
                  <a:pt x="41" y="37"/>
                </a:cubicBezTo>
                <a:cubicBezTo>
                  <a:pt x="39" y="34"/>
                  <a:pt x="39" y="34"/>
                  <a:pt x="39" y="34"/>
                </a:cubicBezTo>
                <a:cubicBezTo>
                  <a:pt x="16" y="57"/>
                  <a:pt x="16" y="57"/>
                  <a:pt x="16" y="57"/>
                </a:cubicBezTo>
                <a:cubicBezTo>
                  <a:pt x="10" y="58"/>
                  <a:pt x="9" y="54"/>
                  <a:pt x="10" y="48"/>
                </a:cubicBezTo>
                <a:cubicBezTo>
                  <a:pt x="21" y="37"/>
                  <a:pt x="32" y="26"/>
                  <a:pt x="43" y="14"/>
                </a:cubicBezTo>
                <a:cubicBezTo>
                  <a:pt x="52" y="23"/>
                  <a:pt x="52" y="23"/>
                  <a:pt x="52" y="23"/>
                </a:cubicBezTo>
                <a:close/>
                <a:moveTo>
                  <a:pt x="4" y="69"/>
                </a:moveTo>
                <a:cubicBezTo>
                  <a:pt x="0" y="86"/>
                  <a:pt x="0" y="86"/>
                  <a:pt x="0" y="86"/>
                </a:cubicBezTo>
                <a:cubicBezTo>
                  <a:pt x="6" y="93"/>
                  <a:pt x="6" y="93"/>
                  <a:pt x="6" y="93"/>
                </a:cubicBezTo>
                <a:cubicBezTo>
                  <a:pt x="24" y="89"/>
                  <a:pt x="24" y="89"/>
                  <a:pt x="24" y="89"/>
                </a:cubicBezTo>
                <a:lnTo>
                  <a:pt x="4" y="69"/>
                </a:lnTo>
                <a:close/>
              </a:path>
            </a:pathLst>
          </a:custGeom>
          <a:solidFill>
            <a:srgbClr val="7D9D72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7B4F65D7-C25C-4A41-8DC7-5864FD6159CC}"/>
              </a:ext>
            </a:extLst>
          </p:cNvPr>
          <p:cNvGrpSpPr/>
          <p:nvPr/>
        </p:nvGrpSpPr>
        <p:grpSpPr>
          <a:xfrm>
            <a:off x="1613352" y="1105281"/>
            <a:ext cx="3005946" cy="551417"/>
            <a:chOff x="1353578" y="785170"/>
            <a:chExt cx="3605035" cy="551417"/>
          </a:xfrm>
        </p:grpSpPr>
        <p:sp>
          <p:nvSpPr>
            <p:cNvPr id="5" name="任意多边形 4"/>
            <p:cNvSpPr/>
            <p:nvPr/>
          </p:nvSpPr>
          <p:spPr>
            <a:xfrm>
              <a:off x="1353578" y="785170"/>
              <a:ext cx="3605035" cy="551417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7D9D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468939" y="898520"/>
              <a:ext cx="2829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政策制度的問題與困難</a:t>
              </a: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4E57124F-DB29-0A4F-9820-0EE37B17D679}"/>
              </a:ext>
            </a:extLst>
          </p:cNvPr>
          <p:cNvGrpSpPr/>
          <p:nvPr/>
        </p:nvGrpSpPr>
        <p:grpSpPr>
          <a:xfrm>
            <a:off x="1640288" y="2464055"/>
            <a:ext cx="2979010" cy="551417"/>
            <a:chOff x="1353576" y="1992993"/>
            <a:chExt cx="2979010" cy="551417"/>
          </a:xfrm>
        </p:grpSpPr>
        <p:sp>
          <p:nvSpPr>
            <p:cNvPr id="9" name="任意多边形 8"/>
            <p:cNvSpPr/>
            <p:nvPr/>
          </p:nvSpPr>
          <p:spPr>
            <a:xfrm>
              <a:off x="1353576" y="1992993"/>
              <a:ext cx="2979010" cy="551417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B1CC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598106" y="2138005"/>
              <a:ext cx="25651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上級階層的重視程度</a:t>
              </a:r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E996BC37-9CFC-3740-9BF0-76D47AF47967}"/>
              </a:ext>
            </a:extLst>
          </p:cNvPr>
          <p:cNvGrpSpPr/>
          <p:nvPr/>
        </p:nvGrpSpPr>
        <p:grpSpPr>
          <a:xfrm>
            <a:off x="1613352" y="3822829"/>
            <a:ext cx="2979010" cy="551417"/>
            <a:chOff x="1353575" y="3153291"/>
            <a:chExt cx="2979010" cy="551417"/>
          </a:xfrm>
        </p:grpSpPr>
        <p:sp>
          <p:nvSpPr>
            <p:cNvPr id="10" name="任意多边形 9"/>
            <p:cNvSpPr/>
            <p:nvPr/>
          </p:nvSpPr>
          <p:spPr>
            <a:xfrm>
              <a:off x="1353575" y="3153291"/>
              <a:ext cx="2979010" cy="551417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7D9D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43575" y="3281118"/>
              <a:ext cx="28296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機構的行政制度與文化</a:t>
              </a: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2120232" y="5231515"/>
            <a:ext cx="2036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方案的評鑑制度</a:t>
            </a:r>
          </a:p>
        </p:txBody>
      </p:sp>
      <p:sp>
        <p:nvSpPr>
          <p:cNvPr id="20" name="矩形 19"/>
          <p:cNvSpPr/>
          <p:nvPr/>
        </p:nvSpPr>
        <p:spPr>
          <a:xfrm>
            <a:off x="4812551" y="1072133"/>
            <a:ext cx="455940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政府補助很少、有撈不到的個案。</a:t>
            </a:r>
            <a:endParaRPr lang="zh-CN" altLang="en-US" sz="2000" dirty="0"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812551" y="3781861"/>
            <a:ext cx="656413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多是由主任負責與機構溝通，所以與機構較無接觸。</a:t>
            </a:r>
            <a:endParaRPr lang="zh-CN" altLang="en-US" sz="2000" dirty="0"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EE2F356-A376-DF48-8D26-1602E1081A56}"/>
              </a:ext>
            </a:extLst>
          </p:cNvPr>
          <p:cNvSpPr txBox="1"/>
          <p:nvPr/>
        </p:nvSpPr>
        <p:spPr>
          <a:xfrm>
            <a:off x="4812551" y="2593816"/>
            <a:ext cx="36231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不受重視，但不至於邊緣化。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48F965B-DF56-3147-A225-088416B1D76E}"/>
              </a:ext>
            </a:extLst>
          </p:cNvPr>
          <p:cNvSpPr txBox="1"/>
          <p:nvPr/>
        </p:nvSpPr>
        <p:spPr>
          <a:xfrm>
            <a:off x="6999890" y="52814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68D04A58-FF24-1C47-A772-43EB75F52EFD}"/>
              </a:ext>
            </a:extLst>
          </p:cNvPr>
          <p:cNvSpPr txBox="1"/>
          <p:nvPr/>
        </p:nvSpPr>
        <p:spPr>
          <a:xfrm>
            <a:off x="4812551" y="5071959"/>
            <a:ext cx="55905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未評鑑過，今年才會開始。</a:t>
            </a:r>
          </a:p>
        </p:txBody>
      </p:sp>
    </p:spTree>
    <p:extLst>
      <p:ext uri="{BB962C8B-B14F-4D97-AF65-F5344CB8AC3E}">
        <p14:creationId xmlns:p14="http://schemas.microsoft.com/office/powerpoint/2010/main" val="161761796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649729" y="5123794"/>
            <a:ext cx="2969569" cy="551417"/>
          </a:xfrm>
          <a:custGeom>
            <a:avLst/>
            <a:gdLst>
              <a:gd name="connsiteX0" fmla="*/ 3587750 w 3857172"/>
              <a:gd name="connsiteY0" fmla="*/ 0 h 538845"/>
              <a:gd name="connsiteX1" fmla="*/ 3857172 w 3857172"/>
              <a:gd name="connsiteY1" fmla="*/ 269422 h 538845"/>
              <a:gd name="connsiteX2" fmla="*/ 3587750 w 3857172"/>
              <a:gd name="connsiteY2" fmla="*/ 538844 h 538845"/>
              <a:gd name="connsiteX3" fmla="*/ 3575957 w 3857172"/>
              <a:gd name="connsiteY3" fmla="*/ 537655 h 538845"/>
              <a:gd name="connsiteX4" fmla="*/ 3575957 w 3857172"/>
              <a:gd name="connsiteY4" fmla="*/ 538844 h 538845"/>
              <a:gd name="connsiteX5" fmla="*/ 281214 w 3857172"/>
              <a:gd name="connsiteY5" fmla="*/ 538844 h 538845"/>
              <a:gd name="connsiteX6" fmla="*/ 281214 w 3857172"/>
              <a:gd name="connsiteY6" fmla="*/ 537656 h 538845"/>
              <a:gd name="connsiteX7" fmla="*/ 269422 w 3857172"/>
              <a:gd name="connsiteY7" fmla="*/ 538845 h 538845"/>
              <a:gd name="connsiteX8" fmla="*/ 0 w 3857172"/>
              <a:gd name="connsiteY8" fmla="*/ 269423 h 538845"/>
              <a:gd name="connsiteX9" fmla="*/ 269422 w 3857172"/>
              <a:gd name="connsiteY9" fmla="*/ 1 h 538845"/>
              <a:gd name="connsiteX10" fmla="*/ 287426 w 3857172"/>
              <a:gd name="connsiteY10" fmla="*/ 1816 h 538845"/>
              <a:gd name="connsiteX11" fmla="*/ 3569736 w 3857172"/>
              <a:gd name="connsiteY11" fmla="*/ 1816 h 538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57172" h="538845">
                <a:moveTo>
                  <a:pt x="3587750" y="0"/>
                </a:moveTo>
                <a:cubicBezTo>
                  <a:pt x="3736548" y="0"/>
                  <a:pt x="3857172" y="120624"/>
                  <a:pt x="3857172" y="269422"/>
                </a:cubicBezTo>
                <a:cubicBezTo>
                  <a:pt x="3857172" y="418220"/>
                  <a:pt x="3736548" y="538844"/>
                  <a:pt x="3587750" y="538844"/>
                </a:cubicBezTo>
                <a:lnTo>
                  <a:pt x="3575957" y="537655"/>
                </a:lnTo>
                <a:lnTo>
                  <a:pt x="3575957" y="538844"/>
                </a:lnTo>
                <a:lnTo>
                  <a:pt x="281214" y="538844"/>
                </a:lnTo>
                <a:lnTo>
                  <a:pt x="281214" y="537656"/>
                </a:lnTo>
                <a:lnTo>
                  <a:pt x="269422" y="538845"/>
                </a:lnTo>
                <a:cubicBezTo>
                  <a:pt x="120624" y="538845"/>
                  <a:pt x="0" y="418221"/>
                  <a:pt x="0" y="269423"/>
                </a:cubicBezTo>
                <a:cubicBezTo>
                  <a:pt x="0" y="120625"/>
                  <a:pt x="120624" y="1"/>
                  <a:pt x="269422" y="1"/>
                </a:cubicBezTo>
                <a:lnTo>
                  <a:pt x="287426" y="1816"/>
                </a:lnTo>
                <a:lnTo>
                  <a:pt x="3569736" y="1816"/>
                </a:lnTo>
                <a:close/>
              </a:path>
            </a:pathLst>
          </a:custGeom>
          <a:solidFill>
            <a:srgbClr val="B1CC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2" name="Freeform 118"/>
          <p:cNvSpPr>
            <a:spLocks noEditPoints="1"/>
          </p:cNvSpPr>
          <p:nvPr/>
        </p:nvSpPr>
        <p:spPr bwMode="auto">
          <a:xfrm>
            <a:off x="751922" y="1128469"/>
            <a:ext cx="441325" cy="441326"/>
          </a:xfrm>
          <a:custGeom>
            <a:avLst/>
            <a:gdLst>
              <a:gd name="T0" fmla="*/ 80 w 85"/>
              <a:gd name="T1" fmla="*/ 53 h 85"/>
              <a:gd name="T2" fmla="*/ 80 w 85"/>
              <a:gd name="T3" fmla="*/ 80 h 85"/>
              <a:gd name="T4" fmla="*/ 74 w 85"/>
              <a:gd name="T5" fmla="*/ 85 h 85"/>
              <a:gd name="T6" fmla="*/ 10 w 85"/>
              <a:gd name="T7" fmla="*/ 85 h 85"/>
              <a:gd name="T8" fmla="*/ 5 w 85"/>
              <a:gd name="T9" fmla="*/ 80 h 85"/>
              <a:gd name="T10" fmla="*/ 5 w 85"/>
              <a:gd name="T11" fmla="*/ 53 h 85"/>
              <a:gd name="T12" fmla="*/ 17 w 85"/>
              <a:gd name="T13" fmla="*/ 56 h 85"/>
              <a:gd name="T14" fmla="*/ 17 w 85"/>
              <a:gd name="T15" fmla="*/ 60 h 85"/>
              <a:gd name="T16" fmla="*/ 20 w 85"/>
              <a:gd name="T17" fmla="*/ 60 h 85"/>
              <a:gd name="T18" fmla="*/ 20 w 85"/>
              <a:gd name="T19" fmla="*/ 68 h 85"/>
              <a:gd name="T20" fmla="*/ 27 w 85"/>
              <a:gd name="T21" fmla="*/ 68 h 85"/>
              <a:gd name="T22" fmla="*/ 27 w 85"/>
              <a:gd name="T23" fmla="*/ 60 h 85"/>
              <a:gd name="T24" fmla="*/ 30 w 85"/>
              <a:gd name="T25" fmla="*/ 60 h 85"/>
              <a:gd name="T26" fmla="*/ 30 w 85"/>
              <a:gd name="T27" fmla="*/ 57 h 85"/>
              <a:gd name="T28" fmla="*/ 54 w 85"/>
              <a:gd name="T29" fmla="*/ 57 h 85"/>
              <a:gd name="T30" fmla="*/ 54 w 85"/>
              <a:gd name="T31" fmla="*/ 60 h 85"/>
              <a:gd name="T32" fmla="*/ 57 w 85"/>
              <a:gd name="T33" fmla="*/ 60 h 85"/>
              <a:gd name="T34" fmla="*/ 57 w 85"/>
              <a:gd name="T35" fmla="*/ 68 h 85"/>
              <a:gd name="T36" fmla="*/ 63 w 85"/>
              <a:gd name="T37" fmla="*/ 68 h 85"/>
              <a:gd name="T38" fmla="*/ 63 w 85"/>
              <a:gd name="T39" fmla="*/ 60 h 85"/>
              <a:gd name="T40" fmla="*/ 66 w 85"/>
              <a:gd name="T41" fmla="*/ 60 h 85"/>
              <a:gd name="T42" fmla="*/ 66 w 85"/>
              <a:gd name="T43" fmla="*/ 56 h 85"/>
              <a:gd name="T44" fmla="*/ 80 w 85"/>
              <a:gd name="T45" fmla="*/ 53 h 85"/>
              <a:gd name="T46" fmla="*/ 31 w 85"/>
              <a:gd name="T47" fmla="*/ 0 h 85"/>
              <a:gd name="T48" fmla="*/ 54 w 85"/>
              <a:gd name="T49" fmla="*/ 0 h 85"/>
              <a:gd name="T50" fmla="*/ 61 w 85"/>
              <a:gd name="T51" fmla="*/ 7 h 85"/>
              <a:gd name="T52" fmla="*/ 61 w 85"/>
              <a:gd name="T53" fmla="*/ 16 h 85"/>
              <a:gd name="T54" fmla="*/ 53 w 85"/>
              <a:gd name="T55" fmla="*/ 16 h 85"/>
              <a:gd name="T56" fmla="*/ 53 w 85"/>
              <a:gd name="T57" fmla="*/ 8 h 85"/>
              <a:gd name="T58" fmla="*/ 32 w 85"/>
              <a:gd name="T59" fmla="*/ 8 h 85"/>
              <a:gd name="T60" fmla="*/ 32 w 85"/>
              <a:gd name="T61" fmla="*/ 16 h 85"/>
              <a:gd name="T62" fmla="*/ 24 w 85"/>
              <a:gd name="T63" fmla="*/ 16 h 85"/>
              <a:gd name="T64" fmla="*/ 24 w 85"/>
              <a:gd name="T65" fmla="*/ 7 h 85"/>
              <a:gd name="T66" fmla="*/ 31 w 85"/>
              <a:gd name="T67" fmla="*/ 0 h 85"/>
              <a:gd name="T68" fmla="*/ 0 w 85"/>
              <a:gd name="T69" fmla="*/ 20 h 85"/>
              <a:gd name="T70" fmla="*/ 0 w 85"/>
              <a:gd name="T71" fmla="*/ 48 h 85"/>
              <a:gd name="T72" fmla="*/ 85 w 85"/>
              <a:gd name="T73" fmla="*/ 48 h 85"/>
              <a:gd name="T74" fmla="*/ 85 w 85"/>
              <a:gd name="T75" fmla="*/ 20 h 85"/>
              <a:gd name="T76" fmla="*/ 0 w 85"/>
              <a:gd name="T77" fmla="*/ 2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85" h="85">
                <a:moveTo>
                  <a:pt x="80" y="53"/>
                </a:moveTo>
                <a:cubicBezTo>
                  <a:pt x="80" y="80"/>
                  <a:pt x="80" y="80"/>
                  <a:pt x="80" y="80"/>
                </a:cubicBezTo>
                <a:cubicBezTo>
                  <a:pt x="80" y="83"/>
                  <a:pt x="78" y="85"/>
                  <a:pt x="74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7" y="85"/>
                  <a:pt x="5" y="83"/>
                  <a:pt x="5" y="80"/>
                </a:cubicBezTo>
                <a:cubicBezTo>
                  <a:pt x="5" y="53"/>
                  <a:pt x="5" y="53"/>
                  <a:pt x="5" y="53"/>
                </a:cubicBezTo>
                <a:cubicBezTo>
                  <a:pt x="9" y="54"/>
                  <a:pt x="13" y="55"/>
                  <a:pt x="17" y="56"/>
                </a:cubicBezTo>
                <a:cubicBezTo>
                  <a:pt x="17" y="60"/>
                  <a:pt x="17" y="60"/>
                  <a:pt x="17" y="60"/>
                </a:cubicBezTo>
                <a:cubicBezTo>
                  <a:pt x="20" y="60"/>
                  <a:pt x="20" y="60"/>
                  <a:pt x="20" y="60"/>
                </a:cubicBezTo>
                <a:cubicBezTo>
                  <a:pt x="20" y="68"/>
                  <a:pt x="20" y="68"/>
                  <a:pt x="20" y="68"/>
                </a:cubicBezTo>
                <a:cubicBezTo>
                  <a:pt x="27" y="68"/>
                  <a:pt x="27" y="68"/>
                  <a:pt x="27" y="68"/>
                </a:cubicBezTo>
                <a:cubicBezTo>
                  <a:pt x="27" y="60"/>
                  <a:pt x="27" y="60"/>
                  <a:pt x="27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0" y="57"/>
                  <a:pt x="30" y="57"/>
                  <a:pt x="30" y="57"/>
                </a:cubicBezTo>
                <a:cubicBezTo>
                  <a:pt x="38" y="58"/>
                  <a:pt x="46" y="58"/>
                  <a:pt x="54" y="57"/>
                </a:cubicBezTo>
                <a:cubicBezTo>
                  <a:pt x="54" y="60"/>
                  <a:pt x="54" y="60"/>
                  <a:pt x="54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7" y="68"/>
                  <a:pt x="57" y="68"/>
                  <a:pt x="57" y="68"/>
                </a:cubicBezTo>
                <a:cubicBezTo>
                  <a:pt x="63" y="68"/>
                  <a:pt x="63" y="68"/>
                  <a:pt x="63" y="68"/>
                </a:cubicBezTo>
                <a:cubicBezTo>
                  <a:pt x="63" y="60"/>
                  <a:pt x="63" y="60"/>
                  <a:pt x="63" y="60"/>
                </a:cubicBezTo>
                <a:cubicBezTo>
                  <a:pt x="66" y="60"/>
                  <a:pt x="66" y="60"/>
                  <a:pt x="66" y="60"/>
                </a:cubicBezTo>
                <a:cubicBezTo>
                  <a:pt x="66" y="56"/>
                  <a:pt x="66" y="56"/>
                  <a:pt x="66" y="56"/>
                </a:cubicBezTo>
                <a:cubicBezTo>
                  <a:pt x="71" y="55"/>
                  <a:pt x="75" y="54"/>
                  <a:pt x="80" y="53"/>
                </a:cubicBezTo>
                <a:close/>
                <a:moveTo>
                  <a:pt x="31" y="0"/>
                </a:moveTo>
                <a:cubicBezTo>
                  <a:pt x="54" y="0"/>
                  <a:pt x="54" y="0"/>
                  <a:pt x="54" y="0"/>
                </a:cubicBezTo>
                <a:cubicBezTo>
                  <a:pt x="58" y="0"/>
                  <a:pt x="61" y="3"/>
                  <a:pt x="61" y="7"/>
                </a:cubicBezTo>
                <a:cubicBezTo>
                  <a:pt x="61" y="16"/>
                  <a:pt x="61" y="16"/>
                  <a:pt x="61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8"/>
                  <a:pt x="53" y="8"/>
                  <a:pt x="53" y="8"/>
                </a:cubicBezTo>
                <a:cubicBezTo>
                  <a:pt x="32" y="8"/>
                  <a:pt x="32" y="8"/>
                  <a:pt x="32" y="8"/>
                </a:cubicBezTo>
                <a:cubicBezTo>
                  <a:pt x="32" y="16"/>
                  <a:pt x="32" y="16"/>
                  <a:pt x="32" y="16"/>
                </a:cubicBezTo>
                <a:cubicBezTo>
                  <a:pt x="24" y="16"/>
                  <a:pt x="24" y="16"/>
                  <a:pt x="24" y="16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3"/>
                  <a:pt x="27" y="0"/>
                  <a:pt x="31" y="0"/>
                </a:cubicBezTo>
                <a:close/>
                <a:moveTo>
                  <a:pt x="0" y="20"/>
                </a:moveTo>
                <a:cubicBezTo>
                  <a:pt x="0" y="48"/>
                  <a:pt x="0" y="48"/>
                  <a:pt x="0" y="48"/>
                </a:cubicBezTo>
                <a:cubicBezTo>
                  <a:pt x="27" y="55"/>
                  <a:pt x="56" y="55"/>
                  <a:pt x="85" y="48"/>
                </a:cubicBezTo>
                <a:cubicBezTo>
                  <a:pt x="85" y="20"/>
                  <a:pt x="85" y="20"/>
                  <a:pt x="85" y="20"/>
                </a:cubicBezTo>
                <a:lnTo>
                  <a:pt x="0" y="20"/>
                </a:lnTo>
                <a:close/>
              </a:path>
            </a:pathLst>
          </a:custGeom>
          <a:solidFill>
            <a:srgbClr val="7D9D72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3" name="Freeform 127"/>
          <p:cNvSpPr>
            <a:spLocks noEditPoints="1"/>
          </p:cNvSpPr>
          <p:nvPr/>
        </p:nvSpPr>
        <p:spPr bwMode="auto">
          <a:xfrm>
            <a:off x="777323" y="2495801"/>
            <a:ext cx="390524" cy="406948"/>
          </a:xfrm>
          <a:custGeom>
            <a:avLst/>
            <a:gdLst>
              <a:gd name="T0" fmla="*/ 81 w 94"/>
              <a:gd name="T1" fmla="*/ 57 h 98"/>
              <a:gd name="T2" fmla="*/ 81 w 94"/>
              <a:gd name="T3" fmla="*/ 95 h 98"/>
              <a:gd name="T4" fmla="*/ 81 w 94"/>
              <a:gd name="T5" fmla="*/ 98 h 98"/>
              <a:gd name="T6" fmla="*/ 78 w 94"/>
              <a:gd name="T7" fmla="*/ 98 h 98"/>
              <a:gd name="T8" fmla="*/ 67 w 94"/>
              <a:gd name="T9" fmla="*/ 98 h 98"/>
              <a:gd name="T10" fmla="*/ 67 w 94"/>
              <a:gd name="T11" fmla="*/ 68 h 98"/>
              <a:gd name="T12" fmla="*/ 62 w 94"/>
              <a:gd name="T13" fmla="*/ 64 h 98"/>
              <a:gd name="T14" fmla="*/ 49 w 94"/>
              <a:gd name="T15" fmla="*/ 64 h 98"/>
              <a:gd name="T16" fmla="*/ 45 w 94"/>
              <a:gd name="T17" fmla="*/ 68 h 98"/>
              <a:gd name="T18" fmla="*/ 45 w 94"/>
              <a:gd name="T19" fmla="*/ 98 h 98"/>
              <a:gd name="T20" fmla="*/ 15 w 94"/>
              <a:gd name="T21" fmla="*/ 98 h 98"/>
              <a:gd name="T22" fmla="*/ 12 w 94"/>
              <a:gd name="T23" fmla="*/ 98 h 98"/>
              <a:gd name="T24" fmla="*/ 12 w 94"/>
              <a:gd name="T25" fmla="*/ 95 h 98"/>
              <a:gd name="T26" fmla="*/ 12 w 94"/>
              <a:gd name="T27" fmla="*/ 57 h 98"/>
              <a:gd name="T28" fmla="*/ 3 w 94"/>
              <a:gd name="T29" fmla="*/ 57 h 98"/>
              <a:gd name="T30" fmla="*/ 0 w 94"/>
              <a:gd name="T31" fmla="*/ 50 h 98"/>
              <a:gd name="T32" fmla="*/ 44 w 94"/>
              <a:gd name="T33" fmla="*/ 3 h 98"/>
              <a:gd name="T34" fmla="*/ 47 w 94"/>
              <a:gd name="T35" fmla="*/ 0 h 98"/>
              <a:gd name="T36" fmla="*/ 50 w 94"/>
              <a:gd name="T37" fmla="*/ 3 h 98"/>
              <a:gd name="T38" fmla="*/ 94 w 94"/>
              <a:gd name="T39" fmla="*/ 50 h 98"/>
              <a:gd name="T40" fmla="*/ 90 w 94"/>
              <a:gd name="T41" fmla="*/ 57 h 98"/>
              <a:gd name="T42" fmla="*/ 81 w 94"/>
              <a:gd name="T43" fmla="*/ 57 h 98"/>
              <a:gd name="T44" fmla="*/ 74 w 94"/>
              <a:gd name="T45" fmla="*/ 8 h 98"/>
              <a:gd name="T46" fmla="*/ 77 w 94"/>
              <a:gd name="T47" fmla="*/ 8 h 98"/>
              <a:gd name="T48" fmla="*/ 77 w 94"/>
              <a:gd name="T49" fmla="*/ 2 h 98"/>
              <a:gd name="T50" fmla="*/ 61 w 94"/>
              <a:gd name="T51" fmla="*/ 2 h 98"/>
              <a:gd name="T52" fmla="*/ 61 w 94"/>
              <a:gd name="T53" fmla="*/ 8 h 98"/>
              <a:gd name="T54" fmla="*/ 64 w 94"/>
              <a:gd name="T55" fmla="*/ 8 h 98"/>
              <a:gd name="T56" fmla="*/ 64 w 94"/>
              <a:gd name="T57" fmla="*/ 13 h 98"/>
              <a:gd name="T58" fmla="*/ 74 w 94"/>
              <a:gd name="T59" fmla="*/ 25 h 98"/>
              <a:gd name="T60" fmla="*/ 74 w 94"/>
              <a:gd name="T61" fmla="*/ 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4" h="98">
                <a:moveTo>
                  <a:pt x="81" y="57"/>
                </a:moveTo>
                <a:cubicBezTo>
                  <a:pt x="81" y="95"/>
                  <a:pt x="81" y="95"/>
                  <a:pt x="81" y="95"/>
                </a:cubicBezTo>
                <a:cubicBezTo>
                  <a:pt x="81" y="98"/>
                  <a:pt x="81" y="98"/>
                  <a:pt x="81" y="98"/>
                </a:cubicBezTo>
                <a:cubicBezTo>
                  <a:pt x="78" y="98"/>
                  <a:pt x="78" y="98"/>
                  <a:pt x="78" y="98"/>
                </a:cubicBezTo>
                <a:cubicBezTo>
                  <a:pt x="67" y="98"/>
                  <a:pt x="67" y="98"/>
                  <a:pt x="67" y="98"/>
                </a:cubicBezTo>
                <a:cubicBezTo>
                  <a:pt x="67" y="68"/>
                  <a:pt x="67" y="68"/>
                  <a:pt x="67" y="68"/>
                </a:cubicBezTo>
                <a:cubicBezTo>
                  <a:pt x="67" y="66"/>
                  <a:pt x="65" y="64"/>
                  <a:pt x="62" y="64"/>
                </a:cubicBezTo>
                <a:cubicBezTo>
                  <a:pt x="49" y="64"/>
                  <a:pt x="49" y="64"/>
                  <a:pt x="49" y="64"/>
                </a:cubicBezTo>
                <a:cubicBezTo>
                  <a:pt x="47" y="64"/>
                  <a:pt x="45" y="66"/>
                  <a:pt x="45" y="68"/>
                </a:cubicBezTo>
                <a:cubicBezTo>
                  <a:pt x="45" y="98"/>
                  <a:pt x="45" y="98"/>
                  <a:pt x="45" y="98"/>
                </a:cubicBezTo>
                <a:cubicBezTo>
                  <a:pt x="15" y="98"/>
                  <a:pt x="15" y="98"/>
                  <a:pt x="15" y="98"/>
                </a:cubicBezTo>
                <a:cubicBezTo>
                  <a:pt x="12" y="98"/>
                  <a:pt x="12" y="98"/>
                  <a:pt x="12" y="98"/>
                </a:cubicBezTo>
                <a:cubicBezTo>
                  <a:pt x="12" y="95"/>
                  <a:pt x="12" y="95"/>
                  <a:pt x="12" y="95"/>
                </a:cubicBezTo>
                <a:cubicBezTo>
                  <a:pt x="12" y="57"/>
                  <a:pt x="12" y="57"/>
                  <a:pt x="12" y="57"/>
                </a:cubicBezTo>
                <a:cubicBezTo>
                  <a:pt x="3" y="57"/>
                  <a:pt x="3" y="57"/>
                  <a:pt x="3" y="57"/>
                </a:cubicBezTo>
                <a:cubicBezTo>
                  <a:pt x="0" y="50"/>
                  <a:pt x="0" y="50"/>
                  <a:pt x="0" y="50"/>
                </a:cubicBezTo>
                <a:cubicBezTo>
                  <a:pt x="44" y="3"/>
                  <a:pt x="44" y="3"/>
                  <a:pt x="44" y="3"/>
                </a:cubicBezTo>
                <a:cubicBezTo>
                  <a:pt x="47" y="0"/>
                  <a:pt x="47" y="0"/>
                  <a:pt x="47" y="0"/>
                </a:cubicBezTo>
                <a:cubicBezTo>
                  <a:pt x="50" y="3"/>
                  <a:pt x="50" y="3"/>
                  <a:pt x="50" y="3"/>
                </a:cubicBezTo>
                <a:cubicBezTo>
                  <a:pt x="94" y="50"/>
                  <a:pt x="94" y="50"/>
                  <a:pt x="94" y="50"/>
                </a:cubicBezTo>
                <a:cubicBezTo>
                  <a:pt x="90" y="57"/>
                  <a:pt x="90" y="57"/>
                  <a:pt x="90" y="57"/>
                </a:cubicBezTo>
                <a:cubicBezTo>
                  <a:pt x="81" y="57"/>
                  <a:pt x="81" y="57"/>
                  <a:pt x="81" y="57"/>
                </a:cubicBezTo>
                <a:close/>
                <a:moveTo>
                  <a:pt x="74" y="8"/>
                </a:moveTo>
                <a:cubicBezTo>
                  <a:pt x="77" y="8"/>
                  <a:pt x="77" y="8"/>
                  <a:pt x="77" y="8"/>
                </a:cubicBezTo>
                <a:cubicBezTo>
                  <a:pt x="77" y="2"/>
                  <a:pt x="77" y="2"/>
                  <a:pt x="77" y="2"/>
                </a:cubicBezTo>
                <a:cubicBezTo>
                  <a:pt x="61" y="2"/>
                  <a:pt x="61" y="2"/>
                  <a:pt x="61" y="2"/>
                </a:cubicBezTo>
                <a:cubicBezTo>
                  <a:pt x="61" y="8"/>
                  <a:pt x="61" y="8"/>
                  <a:pt x="61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64" y="13"/>
                  <a:pt x="64" y="13"/>
                  <a:pt x="64" y="13"/>
                </a:cubicBezTo>
                <a:cubicBezTo>
                  <a:pt x="74" y="25"/>
                  <a:pt x="74" y="25"/>
                  <a:pt x="74" y="25"/>
                </a:cubicBezTo>
                <a:lnTo>
                  <a:pt x="74" y="8"/>
                </a:lnTo>
                <a:close/>
              </a:path>
            </a:pathLst>
          </a:custGeom>
          <a:solidFill>
            <a:srgbClr val="B1CC71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4" name="Freeform 132"/>
          <p:cNvSpPr>
            <a:spLocks noEditPoints="1"/>
          </p:cNvSpPr>
          <p:nvPr/>
        </p:nvSpPr>
        <p:spPr bwMode="auto">
          <a:xfrm>
            <a:off x="777323" y="5289172"/>
            <a:ext cx="339725" cy="220663"/>
          </a:xfrm>
          <a:custGeom>
            <a:avLst/>
            <a:gdLst>
              <a:gd name="T0" fmla="*/ 13 w 94"/>
              <a:gd name="T1" fmla="*/ 0 h 61"/>
              <a:gd name="T2" fmla="*/ 82 w 94"/>
              <a:gd name="T3" fmla="*/ 0 h 61"/>
              <a:gd name="T4" fmla="*/ 89 w 94"/>
              <a:gd name="T5" fmla="*/ 2 h 61"/>
              <a:gd name="T6" fmla="*/ 47 w 94"/>
              <a:gd name="T7" fmla="*/ 33 h 61"/>
              <a:gd name="T8" fmla="*/ 6 w 94"/>
              <a:gd name="T9" fmla="*/ 2 h 61"/>
              <a:gd name="T10" fmla="*/ 13 w 94"/>
              <a:gd name="T11" fmla="*/ 0 h 61"/>
              <a:gd name="T12" fmla="*/ 94 w 94"/>
              <a:gd name="T13" fmla="*/ 9 h 61"/>
              <a:gd name="T14" fmla="*/ 67 w 94"/>
              <a:gd name="T15" fmla="*/ 29 h 61"/>
              <a:gd name="T16" fmla="*/ 93 w 94"/>
              <a:gd name="T17" fmla="*/ 53 h 61"/>
              <a:gd name="T18" fmla="*/ 94 w 94"/>
              <a:gd name="T19" fmla="*/ 48 h 61"/>
              <a:gd name="T20" fmla="*/ 94 w 94"/>
              <a:gd name="T21" fmla="*/ 12 h 61"/>
              <a:gd name="T22" fmla="*/ 94 w 94"/>
              <a:gd name="T23" fmla="*/ 9 h 61"/>
              <a:gd name="T24" fmla="*/ 87 w 94"/>
              <a:gd name="T25" fmla="*/ 60 h 61"/>
              <a:gd name="T26" fmla="*/ 82 w 94"/>
              <a:gd name="T27" fmla="*/ 61 h 61"/>
              <a:gd name="T28" fmla="*/ 13 w 94"/>
              <a:gd name="T29" fmla="*/ 61 h 61"/>
              <a:gd name="T30" fmla="*/ 6 w 94"/>
              <a:gd name="T31" fmla="*/ 59 h 61"/>
              <a:gd name="T32" fmla="*/ 34 w 94"/>
              <a:gd name="T33" fmla="*/ 34 h 61"/>
              <a:gd name="T34" fmla="*/ 44 w 94"/>
              <a:gd name="T35" fmla="*/ 42 h 61"/>
              <a:gd name="T36" fmla="*/ 47 w 94"/>
              <a:gd name="T37" fmla="*/ 44 h 61"/>
              <a:gd name="T38" fmla="*/ 50 w 94"/>
              <a:gd name="T39" fmla="*/ 42 h 61"/>
              <a:gd name="T40" fmla="*/ 60 w 94"/>
              <a:gd name="T41" fmla="*/ 35 h 61"/>
              <a:gd name="T42" fmla="*/ 87 w 94"/>
              <a:gd name="T43" fmla="*/ 60 h 61"/>
              <a:gd name="T44" fmla="*/ 1 w 94"/>
              <a:gd name="T45" fmla="*/ 52 h 61"/>
              <a:gd name="T46" fmla="*/ 27 w 94"/>
              <a:gd name="T47" fmla="*/ 29 h 61"/>
              <a:gd name="T48" fmla="*/ 1 w 94"/>
              <a:gd name="T49" fmla="*/ 9 h 61"/>
              <a:gd name="T50" fmla="*/ 0 w 94"/>
              <a:gd name="T51" fmla="*/ 12 h 61"/>
              <a:gd name="T52" fmla="*/ 0 w 94"/>
              <a:gd name="T53" fmla="*/ 48 h 61"/>
              <a:gd name="T54" fmla="*/ 1 w 94"/>
              <a:gd name="T55" fmla="*/ 52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4" h="61">
                <a:moveTo>
                  <a:pt x="13" y="0"/>
                </a:moveTo>
                <a:cubicBezTo>
                  <a:pt x="82" y="0"/>
                  <a:pt x="82" y="0"/>
                  <a:pt x="82" y="0"/>
                </a:cubicBezTo>
                <a:cubicBezTo>
                  <a:pt x="84" y="0"/>
                  <a:pt x="87" y="1"/>
                  <a:pt x="89" y="2"/>
                </a:cubicBezTo>
                <a:cubicBezTo>
                  <a:pt x="47" y="33"/>
                  <a:pt x="47" y="33"/>
                  <a:pt x="47" y="33"/>
                </a:cubicBezTo>
                <a:cubicBezTo>
                  <a:pt x="6" y="2"/>
                  <a:pt x="6" y="2"/>
                  <a:pt x="6" y="2"/>
                </a:cubicBezTo>
                <a:cubicBezTo>
                  <a:pt x="8" y="1"/>
                  <a:pt x="10" y="0"/>
                  <a:pt x="13" y="0"/>
                </a:cubicBezTo>
                <a:close/>
                <a:moveTo>
                  <a:pt x="94" y="9"/>
                </a:moveTo>
                <a:cubicBezTo>
                  <a:pt x="67" y="29"/>
                  <a:pt x="67" y="29"/>
                  <a:pt x="67" y="29"/>
                </a:cubicBezTo>
                <a:cubicBezTo>
                  <a:pt x="93" y="53"/>
                  <a:pt x="93" y="53"/>
                  <a:pt x="93" y="53"/>
                </a:cubicBezTo>
                <a:cubicBezTo>
                  <a:pt x="94" y="52"/>
                  <a:pt x="94" y="50"/>
                  <a:pt x="94" y="48"/>
                </a:cubicBezTo>
                <a:cubicBezTo>
                  <a:pt x="94" y="12"/>
                  <a:pt x="94" y="12"/>
                  <a:pt x="94" y="12"/>
                </a:cubicBezTo>
                <a:cubicBezTo>
                  <a:pt x="94" y="11"/>
                  <a:pt x="94" y="10"/>
                  <a:pt x="94" y="9"/>
                </a:cubicBezTo>
                <a:close/>
                <a:moveTo>
                  <a:pt x="87" y="60"/>
                </a:moveTo>
                <a:cubicBezTo>
                  <a:pt x="85" y="60"/>
                  <a:pt x="84" y="61"/>
                  <a:pt x="82" y="61"/>
                </a:cubicBezTo>
                <a:cubicBezTo>
                  <a:pt x="13" y="61"/>
                  <a:pt x="13" y="61"/>
                  <a:pt x="13" y="61"/>
                </a:cubicBezTo>
                <a:cubicBezTo>
                  <a:pt x="10" y="61"/>
                  <a:pt x="8" y="60"/>
                  <a:pt x="6" y="59"/>
                </a:cubicBezTo>
                <a:cubicBezTo>
                  <a:pt x="34" y="34"/>
                  <a:pt x="34" y="34"/>
                  <a:pt x="34" y="34"/>
                </a:cubicBezTo>
                <a:cubicBezTo>
                  <a:pt x="44" y="42"/>
                  <a:pt x="44" y="42"/>
                  <a:pt x="44" y="42"/>
                </a:cubicBezTo>
                <a:cubicBezTo>
                  <a:pt x="47" y="44"/>
                  <a:pt x="47" y="44"/>
                  <a:pt x="47" y="44"/>
                </a:cubicBezTo>
                <a:cubicBezTo>
                  <a:pt x="50" y="42"/>
                  <a:pt x="50" y="42"/>
                  <a:pt x="50" y="42"/>
                </a:cubicBezTo>
                <a:cubicBezTo>
                  <a:pt x="60" y="35"/>
                  <a:pt x="60" y="35"/>
                  <a:pt x="60" y="35"/>
                </a:cubicBezTo>
                <a:cubicBezTo>
                  <a:pt x="87" y="60"/>
                  <a:pt x="87" y="60"/>
                  <a:pt x="87" y="60"/>
                </a:cubicBezTo>
                <a:close/>
                <a:moveTo>
                  <a:pt x="1" y="52"/>
                </a:moveTo>
                <a:cubicBezTo>
                  <a:pt x="27" y="29"/>
                  <a:pt x="27" y="29"/>
                  <a:pt x="27" y="29"/>
                </a:cubicBezTo>
                <a:cubicBezTo>
                  <a:pt x="1" y="9"/>
                  <a:pt x="1" y="9"/>
                  <a:pt x="1" y="9"/>
                </a:cubicBezTo>
                <a:cubicBezTo>
                  <a:pt x="0" y="10"/>
                  <a:pt x="0" y="11"/>
                  <a:pt x="0" y="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9"/>
                  <a:pt x="0" y="51"/>
                  <a:pt x="1" y="52"/>
                </a:cubicBezTo>
                <a:close/>
              </a:path>
            </a:pathLst>
          </a:custGeom>
          <a:solidFill>
            <a:srgbClr val="B1CC71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5" name="Freeform 154"/>
          <p:cNvSpPr>
            <a:spLocks noEditPoints="1"/>
          </p:cNvSpPr>
          <p:nvPr/>
        </p:nvSpPr>
        <p:spPr bwMode="auto">
          <a:xfrm>
            <a:off x="815319" y="3930263"/>
            <a:ext cx="328612" cy="336550"/>
          </a:xfrm>
          <a:custGeom>
            <a:avLst/>
            <a:gdLst>
              <a:gd name="T0" fmla="*/ 80 w 91"/>
              <a:gd name="T1" fmla="*/ 44 h 93"/>
              <a:gd name="T2" fmla="*/ 87 w 91"/>
              <a:gd name="T3" fmla="*/ 37 h 93"/>
              <a:gd name="T4" fmla="*/ 87 w 91"/>
              <a:gd name="T5" fmla="*/ 23 h 93"/>
              <a:gd name="T6" fmla="*/ 68 w 91"/>
              <a:gd name="T7" fmla="*/ 4 h 93"/>
              <a:gd name="T8" fmla="*/ 54 w 91"/>
              <a:gd name="T9" fmla="*/ 4 h 93"/>
              <a:gd name="T10" fmla="*/ 47 w 91"/>
              <a:gd name="T11" fmla="*/ 11 h 93"/>
              <a:gd name="T12" fmla="*/ 80 w 91"/>
              <a:gd name="T13" fmla="*/ 44 h 93"/>
              <a:gd name="T14" fmla="*/ 52 w 91"/>
              <a:gd name="T15" fmla="*/ 23 h 93"/>
              <a:gd name="T16" fmla="*/ 68 w 91"/>
              <a:gd name="T17" fmla="*/ 39 h 93"/>
              <a:gd name="T18" fmla="*/ 77 w 91"/>
              <a:gd name="T19" fmla="*/ 48 h 93"/>
              <a:gd name="T20" fmla="*/ 43 w 91"/>
              <a:gd name="T21" fmla="*/ 81 h 93"/>
              <a:gd name="T22" fmla="*/ 34 w 91"/>
              <a:gd name="T23" fmla="*/ 73 h 93"/>
              <a:gd name="T24" fmla="*/ 19 w 91"/>
              <a:gd name="T25" fmla="*/ 59 h 93"/>
              <a:gd name="T26" fmla="*/ 41 w 91"/>
              <a:gd name="T27" fmla="*/ 37 h 93"/>
              <a:gd name="T28" fmla="*/ 39 w 91"/>
              <a:gd name="T29" fmla="*/ 34 h 93"/>
              <a:gd name="T30" fmla="*/ 16 w 91"/>
              <a:gd name="T31" fmla="*/ 57 h 93"/>
              <a:gd name="T32" fmla="*/ 10 w 91"/>
              <a:gd name="T33" fmla="*/ 48 h 93"/>
              <a:gd name="T34" fmla="*/ 43 w 91"/>
              <a:gd name="T35" fmla="*/ 14 h 93"/>
              <a:gd name="T36" fmla="*/ 52 w 91"/>
              <a:gd name="T37" fmla="*/ 23 h 93"/>
              <a:gd name="T38" fmla="*/ 4 w 91"/>
              <a:gd name="T39" fmla="*/ 69 h 93"/>
              <a:gd name="T40" fmla="*/ 0 w 91"/>
              <a:gd name="T41" fmla="*/ 86 h 93"/>
              <a:gd name="T42" fmla="*/ 6 w 91"/>
              <a:gd name="T43" fmla="*/ 93 h 93"/>
              <a:gd name="T44" fmla="*/ 24 w 91"/>
              <a:gd name="T45" fmla="*/ 89 h 93"/>
              <a:gd name="T46" fmla="*/ 4 w 91"/>
              <a:gd name="T47" fmla="*/ 69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91" h="93">
                <a:moveTo>
                  <a:pt x="80" y="44"/>
                </a:moveTo>
                <a:cubicBezTo>
                  <a:pt x="87" y="37"/>
                  <a:pt x="87" y="37"/>
                  <a:pt x="87" y="37"/>
                </a:cubicBezTo>
                <a:cubicBezTo>
                  <a:pt x="91" y="33"/>
                  <a:pt x="91" y="27"/>
                  <a:pt x="87" y="23"/>
                </a:cubicBezTo>
                <a:cubicBezTo>
                  <a:pt x="68" y="4"/>
                  <a:pt x="68" y="4"/>
                  <a:pt x="68" y="4"/>
                </a:cubicBezTo>
                <a:cubicBezTo>
                  <a:pt x="64" y="0"/>
                  <a:pt x="58" y="0"/>
                  <a:pt x="54" y="4"/>
                </a:cubicBezTo>
                <a:cubicBezTo>
                  <a:pt x="47" y="11"/>
                  <a:pt x="47" y="11"/>
                  <a:pt x="47" y="11"/>
                </a:cubicBezTo>
                <a:cubicBezTo>
                  <a:pt x="80" y="44"/>
                  <a:pt x="80" y="44"/>
                  <a:pt x="80" y="44"/>
                </a:cubicBezTo>
                <a:close/>
                <a:moveTo>
                  <a:pt x="52" y="23"/>
                </a:moveTo>
                <a:cubicBezTo>
                  <a:pt x="68" y="39"/>
                  <a:pt x="68" y="39"/>
                  <a:pt x="68" y="39"/>
                </a:cubicBezTo>
                <a:cubicBezTo>
                  <a:pt x="77" y="48"/>
                  <a:pt x="77" y="48"/>
                  <a:pt x="77" y="48"/>
                </a:cubicBezTo>
                <a:cubicBezTo>
                  <a:pt x="43" y="81"/>
                  <a:pt x="43" y="81"/>
                  <a:pt x="43" y="81"/>
                </a:cubicBezTo>
                <a:cubicBezTo>
                  <a:pt x="35" y="83"/>
                  <a:pt x="33" y="79"/>
                  <a:pt x="34" y="73"/>
                </a:cubicBezTo>
                <a:cubicBezTo>
                  <a:pt x="26" y="72"/>
                  <a:pt x="20" y="68"/>
                  <a:pt x="19" y="59"/>
                </a:cubicBezTo>
                <a:cubicBezTo>
                  <a:pt x="41" y="37"/>
                  <a:pt x="41" y="37"/>
                  <a:pt x="41" y="37"/>
                </a:cubicBezTo>
                <a:cubicBezTo>
                  <a:pt x="39" y="34"/>
                  <a:pt x="39" y="34"/>
                  <a:pt x="39" y="34"/>
                </a:cubicBezTo>
                <a:cubicBezTo>
                  <a:pt x="16" y="57"/>
                  <a:pt x="16" y="57"/>
                  <a:pt x="16" y="57"/>
                </a:cubicBezTo>
                <a:cubicBezTo>
                  <a:pt x="10" y="58"/>
                  <a:pt x="9" y="54"/>
                  <a:pt x="10" y="48"/>
                </a:cubicBezTo>
                <a:cubicBezTo>
                  <a:pt x="21" y="37"/>
                  <a:pt x="32" y="26"/>
                  <a:pt x="43" y="14"/>
                </a:cubicBezTo>
                <a:cubicBezTo>
                  <a:pt x="52" y="23"/>
                  <a:pt x="52" y="23"/>
                  <a:pt x="52" y="23"/>
                </a:cubicBezTo>
                <a:close/>
                <a:moveTo>
                  <a:pt x="4" y="69"/>
                </a:moveTo>
                <a:cubicBezTo>
                  <a:pt x="0" y="86"/>
                  <a:pt x="0" y="86"/>
                  <a:pt x="0" y="86"/>
                </a:cubicBezTo>
                <a:cubicBezTo>
                  <a:pt x="6" y="93"/>
                  <a:pt x="6" y="93"/>
                  <a:pt x="6" y="93"/>
                </a:cubicBezTo>
                <a:cubicBezTo>
                  <a:pt x="24" y="89"/>
                  <a:pt x="24" y="89"/>
                  <a:pt x="24" y="89"/>
                </a:cubicBezTo>
                <a:lnTo>
                  <a:pt x="4" y="69"/>
                </a:lnTo>
                <a:close/>
              </a:path>
            </a:pathLst>
          </a:custGeom>
          <a:solidFill>
            <a:srgbClr val="7D9D72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7B4F65D7-C25C-4A41-8DC7-5864FD6159CC}"/>
              </a:ext>
            </a:extLst>
          </p:cNvPr>
          <p:cNvGrpSpPr/>
          <p:nvPr/>
        </p:nvGrpSpPr>
        <p:grpSpPr>
          <a:xfrm>
            <a:off x="1613352" y="1105281"/>
            <a:ext cx="2280731" cy="551417"/>
            <a:chOff x="1353578" y="785170"/>
            <a:chExt cx="3605035" cy="551417"/>
          </a:xfrm>
        </p:grpSpPr>
        <p:sp>
          <p:nvSpPr>
            <p:cNvPr id="5" name="任意多边形 4"/>
            <p:cNvSpPr/>
            <p:nvPr/>
          </p:nvSpPr>
          <p:spPr>
            <a:xfrm>
              <a:off x="1353578" y="785170"/>
              <a:ext cx="3605035" cy="551417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7D9D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579791" y="902158"/>
              <a:ext cx="24419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與哪些機構合作</a:t>
              </a: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4E57124F-DB29-0A4F-9820-0EE37B17D679}"/>
              </a:ext>
            </a:extLst>
          </p:cNvPr>
          <p:cNvGrpSpPr/>
          <p:nvPr/>
        </p:nvGrpSpPr>
        <p:grpSpPr>
          <a:xfrm>
            <a:off x="1640288" y="2495801"/>
            <a:ext cx="1661075" cy="519671"/>
            <a:chOff x="1353576" y="2024739"/>
            <a:chExt cx="1661075" cy="519671"/>
          </a:xfrm>
        </p:grpSpPr>
        <p:sp>
          <p:nvSpPr>
            <p:cNvPr id="9" name="任意多边形 8"/>
            <p:cNvSpPr/>
            <p:nvPr/>
          </p:nvSpPr>
          <p:spPr>
            <a:xfrm>
              <a:off x="1353576" y="2024739"/>
              <a:ext cx="1661075" cy="519671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B1CC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598106" y="2138005"/>
              <a:ext cx="12426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合作內容</a:t>
              </a:r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E996BC37-9CFC-3740-9BF0-76D47AF47967}"/>
              </a:ext>
            </a:extLst>
          </p:cNvPr>
          <p:cNvGrpSpPr/>
          <p:nvPr/>
        </p:nvGrpSpPr>
        <p:grpSpPr>
          <a:xfrm>
            <a:off x="1613352" y="3822829"/>
            <a:ext cx="1981186" cy="551417"/>
            <a:chOff x="1353575" y="3153291"/>
            <a:chExt cx="1981186" cy="551417"/>
          </a:xfrm>
        </p:grpSpPr>
        <p:sp>
          <p:nvSpPr>
            <p:cNvPr id="10" name="任意多边形 9"/>
            <p:cNvSpPr/>
            <p:nvPr/>
          </p:nvSpPr>
          <p:spPr>
            <a:xfrm>
              <a:off x="1353575" y="3153291"/>
              <a:ext cx="1981186" cy="551417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7D9D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43575" y="3281118"/>
              <a:ext cx="17716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合作的困難點</a:t>
              </a: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867716" y="5260430"/>
            <a:ext cx="2565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機構間的競爭與合作</a:t>
            </a:r>
          </a:p>
        </p:txBody>
      </p:sp>
      <p:sp>
        <p:nvSpPr>
          <p:cNvPr id="20" name="矩形 19"/>
          <p:cNvSpPr/>
          <p:nvPr/>
        </p:nvSpPr>
        <p:spPr>
          <a:xfrm>
            <a:off x="4037196" y="1068381"/>
            <a:ext cx="411357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社福中心、監理所、學校、早療。</a:t>
            </a:r>
            <a:endParaRPr lang="zh-CN" altLang="en-US" sz="2000" dirty="0"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733611" y="3774014"/>
            <a:ext cx="656413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釐清期待或是可以做的事情。</a:t>
            </a:r>
            <a:endParaRPr lang="zh-CN" altLang="en-US" sz="2000" dirty="0"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EE2F356-A376-DF48-8D26-1602E1081A56}"/>
              </a:ext>
            </a:extLst>
          </p:cNvPr>
          <p:cNvSpPr txBox="1"/>
          <p:nvPr/>
        </p:nvSpPr>
        <p:spPr>
          <a:xfrm>
            <a:off x="3702081" y="2327268"/>
            <a:ext cx="69942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社福中心：轉介、處遇等。</a:t>
            </a:r>
            <a:endParaRPr kumimoji="1" lang="en-US" altLang="zh-TW" sz="2000" dirty="0">
              <a:solidFill>
                <a:schemeClr val="tx1">
                  <a:lumMod val="85000"/>
                  <a:lumOff val="1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監理所：返家、入監會談。</a:t>
            </a:r>
            <a:endParaRPr kumimoji="1" lang="en-US" altLang="zh-TW" sz="2000" dirty="0">
              <a:solidFill>
                <a:schemeClr val="tx1">
                  <a:lumMod val="85000"/>
                  <a:lumOff val="1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學校：與學校社工或老師合作、諮商、其他精細照顧。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48F965B-DF56-3147-A225-088416B1D76E}"/>
              </a:ext>
            </a:extLst>
          </p:cNvPr>
          <p:cNvSpPr txBox="1"/>
          <p:nvPr/>
        </p:nvSpPr>
        <p:spPr>
          <a:xfrm>
            <a:off x="6999890" y="52814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68D04A58-FF24-1C47-A772-43EB75F52EFD}"/>
              </a:ext>
            </a:extLst>
          </p:cNvPr>
          <p:cNvSpPr txBox="1"/>
          <p:nvPr/>
        </p:nvSpPr>
        <p:spPr>
          <a:xfrm>
            <a:off x="4763713" y="5076479"/>
            <a:ext cx="14463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全台唯一。</a:t>
            </a:r>
          </a:p>
        </p:txBody>
      </p:sp>
    </p:spTree>
    <p:extLst>
      <p:ext uri="{BB962C8B-B14F-4D97-AF65-F5344CB8AC3E}">
        <p14:creationId xmlns:p14="http://schemas.microsoft.com/office/powerpoint/2010/main" val="387286605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649729" y="5123794"/>
            <a:ext cx="4634581" cy="551417"/>
          </a:xfrm>
          <a:custGeom>
            <a:avLst/>
            <a:gdLst>
              <a:gd name="connsiteX0" fmla="*/ 3587750 w 3857172"/>
              <a:gd name="connsiteY0" fmla="*/ 0 h 538845"/>
              <a:gd name="connsiteX1" fmla="*/ 3857172 w 3857172"/>
              <a:gd name="connsiteY1" fmla="*/ 269422 h 538845"/>
              <a:gd name="connsiteX2" fmla="*/ 3587750 w 3857172"/>
              <a:gd name="connsiteY2" fmla="*/ 538844 h 538845"/>
              <a:gd name="connsiteX3" fmla="*/ 3575957 w 3857172"/>
              <a:gd name="connsiteY3" fmla="*/ 537655 h 538845"/>
              <a:gd name="connsiteX4" fmla="*/ 3575957 w 3857172"/>
              <a:gd name="connsiteY4" fmla="*/ 538844 h 538845"/>
              <a:gd name="connsiteX5" fmla="*/ 281214 w 3857172"/>
              <a:gd name="connsiteY5" fmla="*/ 538844 h 538845"/>
              <a:gd name="connsiteX6" fmla="*/ 281214 w 3857172"/>
              <a:gd name="connsiteY6" fmla="*/ 537656 h 538845"/>
              <a:gd name="connsiteX7" fmla="*/ 269422 w 3857172"/>
              <a:gd name="connsiteY7" fmla="*/ 538845 h 538845"/>
              <a:gd name="connsiteX8" fmla="*/ 0 w 3857172"/>
              <a:gd name="connsiteY8" fmla="*/ 269423 h 538845"/>
              <a:gd name="connsiteX9" fmla="*/ 269422 w 3857172"/>
              <a:gd name="connsiteY9" fmla="*/ 1 h 538845"/>
              <a:gd name="connsiteX10" fmla="*/ 287426 w 3857172"/>
              <a:gd name="connsiteY10" fmla="*/ 1816 h 538845"/>
              <a:gd name="connsiteX11" fmla="*/ 3569736 w 3857172"/>
              <a:gd name="connsiteY11" fmla="*/ 1816 h 538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57172" h="538845">
                <a:moveTo>
                  <a:pt x="3587750" y="0"/>
                </a:moveTo>
                <a:cubicBezTo>
                  <a:pt x="3736548" y="0"/>
                  <a:pt x="3857172" y="120624"/>
                  <a:pt x="3857172" y="269422"/>
                </a:cubicBezTo>
                <a:cubicBezTo>
                  <a:pt x="3857172" y="418220"/>
                  <a:pt x="3736548" y="538844"/>
                  <a:pt x="3587750" y="538844"/>
                </a:cubicBezTo>
                <a:lnTo>
                  <a:pt x="3575957" y="537655"/>
                </a:lnTo>
                <a:lnTo>
                  <a:pt x="3575957" y="538844"/>
                </a:lnTo>
                <a:lnTo>
                  <a:pt x="281214" y="538844"/>
                </a:lnTo>
                <a:lnTo>
                  <a:pt x="281214" y="537656"/>
                </a:lnTo>
                <a:lnTo>
                  <a:pt x="269422" y="538845"/>
                </a:lnTo>
                <a:cubicBezTo>
                  <a:pt x="120624" y="538845"/>
                  <a:pt x="0" y="418221"/>
                  <a:pt x="0" y="269423"/>
                </a:cubicBezTo>
                <a:cubicBezTo>
                  <a:pt x="0" y="120625"/>
                  <a:pt x="120624" y="1"/>
                  <a:pt x="269422" y="1"/>
                </a:cubicBezTo>
                <a:lnTo>
                  <a:pt x="287426" y="1816"/>
                </a:lnTo>
                <a:lnTo>
                  <a:pt x="3569736" y="1816"/>
                </a:lnTo>
                <a:close/>
              </a:path>
            </a:pathLst>
          </a:custGeom>
          <a:solidFill>
            <a:srgbClr val="B1CC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2" name="Freeform 118"/>
          <p:cNvSpPr>
            <a:spLocks noEditPoints="1"/>
          </p:cNvSpPr>
          <p:nvPr/>
        </p:nvSpPr>
        <p:spPr bwMode="auto">
          <a:xfrm>
            <a:off x="751922" y="1128469"/>
            <a:ext cx="441325" cy="441326"/>
          </a:xfrm>
          <a:custGeom>
            <a:avLst/>
            <a:gdLst>
              <a:gd name="T0" fmla="*/ 80 w 85"/>
              <a:gd name="T1" fmla="*/ 53 h 85"/>
              <a:gd name="T2" fmla="*/ 80 w 85"/>
              <a:gd name="T3" fmla="*/ 80 h 85"/>
              <a:gd name="T4" fmla="*/ 74 w 85"/>
              <a:gd name="T5" fmla="*/ 85 h 85"/>
              <a:gd name="T6" fmla="*/ 10 w 85"/>
              <a:gd name="T7" fmla="*/ 85 h 85"/>
              <a:gd name="T8" fmla="*/ 5 w 85"/>
              <a:gd name="T9" fmla="*/ 80 h 85"/>
              <a:gd name="T10" fmla="*/ 5 w 85"/>
              <a:gd name="T11" fmla="*/ 53 h 85"/>
              <a:gd name="T12" fmla="*/ 17 w 85"/>
              <a:gd name="T13" fmla="*/ 56 h 85"/>
              <a:gd name="T14" fmla="*/ 17 w 85"/>
              <a:gd name="T15" fmla="*/ 60 h 85"/>
              <a:gd name="T16" fmla="*/ 20 w 85"/>
              <a:gd name="T17" fmla="*/ 60 h 85"/>
              <a:gd name="T18" fmla="*/ 20 w 85"/>
              <a:gd name="T19" fmla="*/ 68 h 85"/>
              <a:gd name="T20" fmla="*/ 27 w 85"/>
              <a:gd name="T21" fmla="*/ 68 h 85"/>
              <a:gd name="T22" fmla="*/ 27 w 85"/>
              <a:gd name="T23" fmla="*/ 60 h 85"/>
              <a:gd name="T24" fmla="*/ 30 w 85"/>
              <a:gd name="T25" fmla="*/ 60 h 85"/>
              <a:gd name="T26" fmla="*/ 30 w 85"/>
              <a:gd name="T27" fmla="*/ 57 h 85"/>
              <a:gd name="T28" fmla="*/ 54 w 85"/>
              <a:gd name="T29" fmla="*/ 57 h 85"/>
              <a:gd name="T30" fmla="*/ 54 w 85"/>
              <a:gd name="T31" fmla="*/ 60 h 85"/>
              <a:gd name="T32" fmla="*/ 57 w 85"/>
              <a:gd name="T33" fmla="*/ 60 h 85"/>
              <a:gd name="T34" fmla="*/ 57 w 85"/>
              <a:gd name="T35" fmla="*/ 68 h 85"/>
              <a:gd name="T36" fmla="*/ 63 w 85"/>
              <a:gd name="T37" fmla="*/ 68 h 85"/>
              <a:gd name="T38" fmla="*/ 63 w 85"/>
              <a:gd name="T39" fmla="*/ 60 h 85"/>
              <a:gd name="T40" fmla="*/ 66 w 85"/>
              <a:gd name="T41" fmla="*/ 60 h 85"/>
              <a:gd name="T42" fmla="*/ 66 w 85"/>
              <a:gd name="T43" fmla="*/ 56 h 85"/>
              <a:gd name="T44" fmla="*/ 80 w 85"/>
              <a:gd name="T45" fmla="*/ 53 h 85"/>
              <a:gd name="T46" fmla="*/ 31 w 85"/>
              <a:gd name="T47" fmla="*/ 0 h 85"/>
              <a:gd name="T48" fmla="*/ 54 w 85"/>
              <a:gd name="T49" fmla="*/ 0 h 85"/>
              <a:gd name="T50" fmla="*/ 61 w 85"/>
              <a:gd name="T51" fmla="*/ 7 h 85"/>
              <a:gd name="T52" fmla="*/ 61 w 85"/>
              <a:gd name="T53" fmla="*/ 16 h 85"/>
              <a:gd name="T54" fmla="*/ 53 w 85"/>
              <a:gd name="T55" fmla="*/ 16 h 85"/>
              <a:gd name="T56" fmla="*/ 53 w 85"/>
              <a:gd name="T57" fmla="*/ 8 h 85"/>
              <a:gd name="T58" fmla="*/ 32 w 85"/>
              <a:gd name="T59" fmla="*/ 8 h 85"/>
              <a:gd name="T60" fmla="*/ 32 w 85"/>
              <a:gd name="T61" fmla="*/ 16 h 85"/>
              <a:gd name="T62" fmla="*/ 24 w 85"/>
              <a:gd name="T63" fmla="*/ 16 h 85"/>
              <a:gd name="T64" fmla="*/ 24 w 85"/>
              <a:gd name="T65" fmla="*/ 7 h 85"/>
              <a:gd name="T66" fmla="*/ 31 w 85"/>
              <a:gd name="T67" fmla="*/ 0 h 85"/>
              <a:gd name="T68" fmla="*/ 0 w 85"/>
              <a:gd name="T69" fmla="*/ 20 h 85"/>
              <a:gd name="T70" fmla="*/ 0 w 85"/>
              <a:gd name="T71" fmla="*/ 48 h 85"/>
              <a:gd name="T72" fmla="*/ 85 w 85"/>
              <a:gd name="T73" fmla="*/ 48 h 85"/>
              <a:gd name="T74" fmla="*/ 85 w 85"/>
              <a:gd name="T75" fmla="*/ 20 h 85"/>
              <a:gd name="T76" fmla="*/ 0 w 85"/>
              <a:gd name="T77" fmla="*/ 2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85" h="85">
                <a:moveTo>
                  <a:pt x="80" y="53"/>
                </a:moveTo>
                <a:cubicBezTo>
                  <a:pt x="80" y="80"/>
                  <a:pt x="80" y="80"/>
                  <a:pt x="80" y="80"/>
                </a:cubicBezTo>
                <a:cubicBezTo>
                  <a:pt x="80" y="83"/>
                  <a:pt x="78" y="85"/>
                  <a:pt x="74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7" y="85"/>
                  <a:pt x="5" y="83"/>
                  <a:pt x="5" y="80"/>
                </a:cubicBezTo>
                <a:cubicBezTo>
                  <a:pt x="5" y="53"/>
                  <a:pt x="5" y="53"/>
                  <a:pt x="5" y="53"/>
                </a:cubicBezTo>
                <a:cubicBezTo>
                  <a:pt x="9" y="54"/>
                  <a:pt x="13" y="55"/>
                  <a:pt x="17" y="56"/>
                </a:cubicBezTo>
                <a:cubicBezTo>
                  <a:pt x="17" y="60"/>
                  <a:pt x="17" y="60"/>
                  <a:pt x="17" y="60"/>
                </a:cubicBezTo>
                <a:cubicBezTo>
                  <a:pt x="20" y="60"/>
                  <a:pt x="20" y="60"/>
                  <a:pt x="20" y="60"/>
                </a:cubicBezTo>
                <a:cubicBezTo>
                  <a:pt x="20" y="68"/>
                  <a:pt x="20" y="68"/>
                  <a:pt x="20" y="68"/>
                </a:cubicBezTo>
                <a:cubicBezTo>
                  <a:pt x="27" y="68"/>
                  <a:pt x="27" y="68"/>
                  <a:pt x="27" y="68"/>
                </a:cubicBezTo>
                <a:cubicBezTo>
                  <a:pt x="27" y="60"/>
                  <a:pt x="27" y="60"/>
                  <a:pt x="27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0" y="57"/>
                  <a:pt x="30" y="57"/>
                  <a:pt x="30" y="57"/>
                </a:cubicBezTo>
                <a:cubicBezTo>
                  <a:pt x="38" y="58"/>
                  <a:pt x="46" y="58"/>
                  <a:pt x="54" y="57"/>
                </a:cubicBezTo>
                <a:cubicBezTo>
                  <a:pt x="54" y="60"/>
                  <a:pt x="54" y="60"/>
                  <a:pt x="54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7" y="68"/>
                  <a:pt x="57" y="68"/>
                  <a:pt x="57" y="68"/>
                </a:cubicBezTo>
                <a:cubicBezTo>
                  <a:pt x="63" y="68"/>
                  <a:pt x="63" y="68"/>
                  <a:pt x="63" y="68"/>
                </a:cubicBezTo>
                <a:cubicBezTo>
                  <a:pt x="63" y="60"/>
                  <a:pt x="63" y="60"/>
                  <a:pt x="63" y="60"/>
                </a:cubicBezTo>
                <a:cubicBezTo>
                  <a:pt x="66" y="60"/>
                  <a:pt x="66" y="60"/>
                  <a:pt x="66" y="60"/>
                </a:cubicBezTo>
                <a:cubicBezTo>
                  <a:pt x="66" y="56"/>
                  <a:pt x="66" y="56"/>
                  <a:pt x="66" y="56"/>
                </a:cubicBezTo>
                <a:cubicBezTo>
                  <a:pt x="71" y="55"/>
                  <a:pt x="75" y="54"/>
                  <a:pt x="80" y="53"/>
                </a:cubicBezTo>
                <a:close/>
                <a:moveTo>
                  <a:pt x="31" y="0"/>
                </a:moveTo>
                <a:cubicBezTo>
                  <a:pt x="54" y="0"/>
                  <a:pt x="54" y="0"/>
                  <a:pt x="54" y="0"/>
                </a:cubicBezTo>
                <a:cubicBezTo>
                  <a:pt x="58" y="0"/>
                  <a:pt x="61" y="3"/>
                  <a:pt x="61" y="7"/>
                </a:cubicBezTo>
                <a:cubicBezTo>
                  <a:pt x="61" y="16"/>
                  <a:pt x="61" y="16"/>
                  <a:pt x="61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8"/>
                  <a:pt x="53" y="8"/>
                  <a:pt x="53" y="8"/>
                </a:cubicBezTo>
                <a:cubicBezTo>
                  <a:pt x="32" y="8"/>
                  <a:pt x="32" y="8"/>
                  <a:pt x="32" y="8"/>
                </a:cubicBezTo>
                <a:cubicBezTo>
                  <a:pt x="32" y="16"/>
                  <a:pt x="32" y="16"/>
                  <a:pt x="32" y="16"/>
                </a:cubicBezTo>
                <a:cubicBezTo>
                  <a:pt x="24" y="16"/>
                  <a:pt x="24" y="16"/>
                  <a:pt x="24" y="16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3"/>
                  <a:pt x="27" y="0"/>
                  <a:pt x="31" y="0"/>
                </a:cubicBezTo>
                <a:close/>
                <a:moveTo>
                  <a:pt x="0" y="20"/>
                </a:moveTo>
                <a:cubicBezTo>
                  <a:pt x="0" y="48"/>
                  <a:pt x="0" y="48"/>
                  <a:pt x="0" y="48"/>
                </a:cubicBezTo>
                <a:cubicBezTo>
                  <a:pt x="27" y="55"/>
                  <a:pt x="56" y="55"/>
                  <a:pt x="85" y="48"/>
                </a:cubicBezTo>
                <a:cubicBezTo>
                  <a:pt x="85" y="20"/>
                  <a:pt x="85" y="20"/>
                  <a:pt x="85" y="20"/>
                </a:cubicBezTo>
                <a:lnTo>
                  <a:pt x="0" y="20"/>
                </a:lnTo>
                <a:close/>
              </a:path>
            </a:pathLst>
          </a:custGeom>
          <a:solidFill>
            <a:srgbClr val="7D9D72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3" name="Freeform 127"/>
          <p:cNvSpPr>
            <a:spLocks noEditPoints="1"/>
          </p:cNvSpPr>
          <p:nvPr/>
        </p:nvSpPr>
        <p:spPr bwMode="auto">
          <a:xfrm>
            <a:off x="777323" y="2495801"/>
            <a:ext cx="390524" cy="406948"/>
          </a:xfrm>
          <a:custGeom>
            <a:avLst/>
            <a:gdLst>
              <a:gd name="T0" fmla="*/ 81 w 94"/>
              <a:gd name="T1" fmla="*/ 57 h 98"/>
              <a:gd name="T2" fmla="*/ 81 w 94"/>
              <a:gd name="T3" fmla="*/ 95 h 98"/>
              <a:gd name="T4" fmla="*/ 81 w 94"/>
              <a:gd name="T5" fmla="*/ 98 h 98"/>
              <a:gd name="T6" fmla="*/ 78 w 94"/>
              <a:gd name="T7" fmla="*/ 98 h 98"/>
              <a:gd name="T8" fmla="*/ 67 w 94"/>
              <a:gd name="T9" fmla="*/ 98 h 98"/>
              <a:gd name="T10" fmla="*/ 67 w 94"/>
              <a:gd name="T11" fmla="*/ 68 h 98"/>
              <a:gd name="T12" fmla="*/ 62 w 94"/>
              <a:gd name="T13" fmla="*/ 64 h 98"/>
              <a:gd name="T14" fmla="*/ 49 w 94"/>
              <a:gd name="T15" fmla="*/ 64 h 98"/>
              <a:gd name="T16" fmla="*/ 45 w 94"/>
              <a:gd name="T17" fmla="*/ 68 h 98"/>
              <a:gd name="T18" fmla="*/ 45 w 94"/>
              <a:gd name="T19" fmla="*/ 98 h 98"/>
              <a:gd name="T20" fmla="*/ 15 w 94"/>
              <a:gd name="T21" fmla="*/ 98 h 98"/>
              <a:gd name="T22" fmla="*/ 12 w 94"/>
              <a:gd name="T23" fmla="*/ 98 h 98"/>
              <a:gd name="T24" fmla="*/ 12 w 94"/>
              <a:gd name="T25" fmla="*/ 95 h 98"/>
              <a:gd name="T26" fmla="*/ 12 w 94"/>
              <a:gd name="T27" fmla="*/ 57 h 98"/>
              <a:gd name="T28" fmla="*/ 3 w 94"/>
              <a:gd name="T29" fmla="*/ 57 h 98"/>
              <a:gd name="T30" fmla="*/ 0 w 94"/>
              <a:gd name="T31" fmla="*/ 50 h 98"/>
              <a:gd name="T32" fmla="*/ 44 w 94"/>
              <a:gd name="T33" fmla="*/ 3 h 98"/>
              <a:gd name="T34" fmla="*/ 47 w 94"/>
              <a:gd name="T35" fmla="*/ 0 h 98"/>
              <a:gd name="T36" fmla="*/ 50 w 94"/>
              <a:gd name="T37" fmla="*/ 3 h 98"/>
              <a:gd name="T38" fmla="*/ 94 w 94"/>
              <a:gd name="T39" fmla="*/ 50 h 98"/>
              <a:gd name="T40" fmla="*/ 90 w 94"/>
              <a:gd name="T41" fmla="*/ 57 h 98"/>
              <a:gd name="T42" fmla="*/ 81 w 94"/>
              <a:gd name="T43" fmla="*/ 57 h 98"/>
              <a:gd name="T44" fmla="*/ 74 w 94"/>
              <a:gd name="T45" fmla="*/ 8 h 98"/>
              <a:gd name="T46" fmla="*/ 77 w 94"/>
              <a:gd name="T47" fmla="*/ 8 h 98"/>
              <a:gd name="T48" fmla="*/ 77 w 94"/>
              <a:gd name="T49" fmla="*/ 2 h 98"/>
              <a:gd name="T50" fmla="*/ 61 w 94"/>
              <a:gd name="T51" fmla="*/ 2 h 98"/>
              <a:gd name="T52" fmla="*/ 61 w 94"/>
              <a:gd name="T53" fmla="*/ 8 h 98"/>
              <a:gd name="T54" fmla="*/ 64 w 94"/>
              <a:gd name="T55" fmla="*/ 8 h 98"/>
              <a:gd name="T56" fmla="*/ 64 w 94"/>
              <a:gd name="T57" fmla="*/ 13 h 98"/>
              <a:gd name="T58" fmla="*/ 74 w 94"/>
              <a:gd name="T59" fmla="*/ 25 h 98"/>
              <a:gd name="T60" fmla="*/ 74 w 94"/>
              <a:gd name="T61" fmla="*/ 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4" h="98">
                <a:moveTo>
                  <a:pt x="81" y="57"/>
                </a:moveTo>
                <a:cubicBezTo>
                  <a:pt x="81" y="95"/>
                  <a:pt x="81" y="95"/>
                  <a:pt x="81" y="95"/>
                </a:cubicBezTo>
                <a:cubicBezTo>
                  <a:pt x="81" y="98"/>
                  <a:pt x="81" y="98"/>
                  <a:pt x="81" y="98"/>
                </a:cubicBezTo>
                <a:cubicBezTo>
                  <a:pt x="78" y="98"/>
                  <a:pt x="78" y="98"/>
                  <a:pt x="78" y="98"/>
                </a:cubicBezTo>
                <a:cubicBezTo>
                  <a:pt x="67" y="98"/>
                  <a:pt x="67" y="98"/>
                  <a:pt x="67" y="98"/>
                </a:cubicBezTo>
                <a:cubicBezTo>
                  <a:pt x="67" y="68"/>
                  <a:pt x="67" y="68"/>
                  <a:pt x="67" y="68"/>
                </a:cubicBezTo>
                <a:cubicBezTo>
                  <a:pt x="67" y="66"/>
                  <a:pt x="65" y="64"/>
                  <a:pt x="62" y="64"/>
                </a:cubicBezTo>
                <a:cubicBezTo>
                  <a:pt x="49" y="64"/>
                  <a:pt x="49" y="64"/>
                  <a:pt x="49" y="64"/>
                </a:cubicBezTo>
                <a:cubicBezTo>
                  <a:pt x="47" y="64"/>
                  <a:pt x="45" y="66"/>
                  <a:pt x="45" y="68"/>
                </a:cubicBezTo>
                <a:cubicBezTo>
                  <a:pt x="45" y="98"/>
                  <a:pt x="45" y="98"/>
                  <a:pt x="45" y="98"/>
                </a:cubicBezTo>
                <a:cubicBezTo>
                  <a:pt x="15" y="98"/>
                  <a:pt x="15" y="98"/>
                  <a:pt x="15" y="98"/>
                </a:cubicBezTo>
                <a:cubicBezTo>
                  <a:pt x="12" y="98"/>
                  <a:pt x="12" y="98"/>
                  <a:pt x="12" y="98"/>
                </a:cubicBezTo>
                <a:cubicBezTo>
                  <a:pt x="12" y="95"/>
                  <a:pt x="12" y="95"/>
                  <a:pt x="12" y="95"/>
                </a:cubicBezTo>
                <a:cubicBezTo>
                  <a:pt x="12" y="57"/>
                  <a:pt x="12" y="57"/>
                  <a:pt x="12" y="57"/>
                </a:cubicBezTo>
                <a:cubicBezTo>
                  <a:pt x="3" y="57"/>
                  <a:pt x="3" y="57"/>
                  <a:pt x="3" y="57"/>
                </a:cubicBezTo>
                <a:cubicBezTo>
                  <a:pt x="0" y="50"/>
                  <a:pt x="0" y="50"/>
                  <a:pt x="0" y="50"/>
                </a:cubicBezTo>
                <a:cubicBezTo>
                  <a:pt x="44" y="3"/>
                  <a:pt x="44" y="3"/>
                  <a:pt x="44" y="3"/>
                </a:cubicBezTo>
                <a:cubicBezTo>
                  <a:pt x="47" y="0"/>
                  <a:pt x="47" y="0"/>
                  <a:pt x="47" y="0"/>
                </a:cubicBezTo>
                <a:cubicBezTo>
                  <a:pt x="50" y="3"/>
                  <a:pt x="50" y="3"/>
                  <a:pt x="50" y="3"/>
                </a:cubicBezTo>
                <a:cubicBezTo>
                  <a:pt x="94" y="50"/>
                  <a:pt x="94" y="50"/>
                  <a:pt x="94" y="50"/>
                </a:cubicBezTo>
                <a:cubicBezTo>
                  <a:pt x="90" y="57"/>
                  <a:pt x="90" y="57"/>
                  <a:pt x="90" y="57"/>
                </a:cubicBezTo>
                <a:cubicBezTo>
                  <a:pt x="81" y="57"/>
                  <a:pt x="81" y="57"/>
                  <a:pt x="81" y="57"/>
                </a:cubicBezTo>
                <a:close/>
                <a:moveTo>
                  <a:pt x="74" y="8"/>
                </a:moveTo>
                <a:cubicBezTo>
                  <a:pt x="77" y="8"/>
                  <a:pt x="77" y="8"/>
                  <a:pt x="77" y="8"/>
                </a:cubicBezTo>
                <a:cubicBezTo>
                  <a:pt x="77" y="2"/>
                  <a:pt x="77" y="2"/>
                  <a:pt x="77" y="2"/>
                </a:cubicBezTo>
                <a:cubicBezTo>
                  <a:pt x="61" y="2"/>
                  <a:pt x="61" y="2"/>
                  <a:pt x="61" y="2"/>
                </a:cubicBezTo>
                <a:cubicBezTo>
                  <a:pt x="61" y="8"/>
                  <a:pt x="61" y="8"/>
                  <a:pt x="61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64" y="13"/>
                  <a:pt x="64" y="13"/>
                  <a:pt x="64" y="13"/>
                </a:cubicBezTo>
                <a:cubicBezTo>
                  <a:pt x="74" y="25"/>
                  <a:pt x="74" y="25"/>
                  <a:pt x="74" y="25"/>
                </a:cubicBezTo>
                <a:lnTo>
                  <a:pt x="74" y="8"/>
                </a:lnTo>
                <a:close/>
              </a:path>
            </a:pathLst>
          </a:custGeom>
          <a:solidFill>
            <a:srgbClr val="B1CC71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4" name="Freeform 132"/>
          <p:cNvSpPr>
            <a:spLocks noEditPoints="1"/>
          </p:cNvSpPr>
          <p:nvPr/>
        </p:nvSpPr>
        <p:spPr bwMode="auto">
          <a:xfrm>
            <a:off x="777323" y="5289172"/>
            <a:ext cx="339725" cy="220663"/>
          </a:xfrm>
          <a:custGeom>
            <a:avLst/>
            <a:gdLst>
              <a:gd name="T0" fmla="*/ 13 w 94"/>
              <a:gd name="T1" fmla="*/ 0 h 61"/>
              <a:gd name="T2" fmla="*/ 82 w 94"/>
              <a:gd name="T3" fmla="*/ 0 h 61"/>
              <a:gd name="T4" fmla="*/ 89 w 94"/>
              <a:gd name="T5" fmla="*/ 2 h 61"/>
              <a:gd name="T6" fmla="*/ 47 w 94"/>
              <a:gd name="T7" fmla="*/ 33 h 61"/>
              <a:gd name="T8" fmla="*/ 6 w 94"/>
              <a:gd name="T9" fmla="*/ 2 h 61"/>
              <a:gd name="T10" fmla="*/ 13 w 94"/>
              <a:gd name="T11" fmla="*/ 0 h 61"/>
              <a:gd name="T12" fmla="*/ 94 w 94"/>
              <a:gd name="T13" fmla="*/ 9 h 61"/>
              <a:gd name="T14" fmla="*/ 67 w 94"/>
              <a:gd name="T15" fmla="*/ 29 h 61"/>
              <a:gd name="T16" fmla="*/ 93 w 94"/>
              <a:gd name="T17" fmla="*/ 53 h 61"/>
              <a:gd name="T18" fmla="*/ 94 w 94"/>
              <a:gd name="T19" fmla="*/ 48 h 61"/>
              <a:gd name="T20" fmla="*/ 94 w 94"/>
              <a:gd name="T21" fmla="*/ 12 h 61"/>
              <a:gd name="T22" fmla="*/ 94 w 94"/>
              <a:gd name="T23" fmla="*/ 9 h 61"/>
              <a:gd name="T24" fmla="*/ 87 w 94"/>
              <a:gd name="T25" fmla="*/ 60 h 61"/>
              <a:gd name="T26" fmla="*/ 82 w 94"/>
              <a:gd name="T27" fmla="*/ 61 h 61"/>
              <a:gd name="T28" fmla="*/ 13 w 94"/>
              <a:gd name="T29" fmla="*/ 61 h 61"/>
              <a:gd name="T30" fmla="*/ 6 w 94"/>
              <a:gd name="T31" fmla="*/ 59 h 61"/>
              <a:gd name="T32" fmla="*/ 34 w 94"/>
              <a:gd name="T33" fmla="*/ 34 h 61"/>
              <a:gd name="T34" fmla="*/ 44 w 94"/>
              <a:gd name="T35" fmla="*/ 42 h 61"/>
              <a:gd name="T36" fmla="*/ 47 w 94"/>
              <a:gd name="T37" fmla="*/ 44 h 61"/>
              <a:gd name="T38" fmla="*/ 50 w 94"/>
              <a:gd name="T39" fmla="*/ 42 h 61"/>
              <a:gd name="T40" fmla="*/ 60 w 94"/>
              <a:gd name="T41" fmla="*/ 35 h 61"/>
              <a:gd name="T42" fmla="*/ 87 w 94"/>
              <a:gd name="T43" fmla="*/ 60 h 61"/>
              <a:gd name="T44" fmla="*/ 1 w 94"/>
              <a:gd name="T45" fmla="*/ 52 h 61"/>
              <a:gd name="T46" fmla="*/ 27 w 94"/>
              <a:gd name="T47" fmla="*/ 29 h 61"/>
              <a:gd name="T48" fmla="*/ 1 w 94"/>
              <a:gd name="T49" fmla="*/ 9 h 61"/>
              <a:gd name="T50" fmla="*/ 0 w 94"/>
              <a:gd name="T51" fmla="*/ 12 h 61"/>
              <a:gd name="T52" fmla="*/ 0 w 94"/>
              <a:gd name="T53" fmla="*/ 48 h 61"/>
              <a:gd name="T54" fmla="*/ 1 w 94"/>
              <a:gd name="T55" fmla="*/ 52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4" h="61">
                <a:moveTo>
                  <a:pt x="13" y="0"/>
                </a:moveTo>
                <a:cubicBezTo>
                  <a:pt x="82" y="0"/>
                  <a:pt x="82" y="0"/>
                  <a:pt x="82" y="0"/>
                </a:cubicBezTo>
                <a:cubicBezTo>
                  <a:pt x="84" y="0"/>
                  <a:pt x="87" y="1"/>
                  <a:pt x="89" y="2"/>
                </a:cubicBezTo>
                <a:cubicBezTo>
                  <a:pt x="47" y="33"/>
                  <a:pt x="47" y="33"/>
                  <a:pt x="47" y="33"/>
                </a:cubicBezTo>
                <a:cubicBezTo>
                  <a:pt x="6" y="2"/>
                  <a:pt x="6" y="2"/>
                  <a:pt x="6" y="2"/>
                </a:cubicBezTo>
                <a:cubicBezTo>
                  <a:pt x="8" y="1"/>
                  <a:pt x="10" y="0"/>
                  <a:pt x="13" y="0"/>
                </a:cubicBezTo>
                <a:close/>
                <a:moveTo>
                  <a:pt x="94" y="9"/>
                </a:moveTo>
                <a:cubicBezTo>
                  <a:pt x="67" y="29"/>
                  <a:pt x="67" y="29"/>
                  <a:pt x="67" y="29"/>
                </a:cubicBezTo>
                <a:cubicBezTo>
                  <a:pt x="93" y="53"/>
                  <a:pt x="93" y="53"/>
                  <a:pt x="93" y="53"/>
                </a:cubicBezTo>
                <a:cubicBezTo>
                  <a:pt x="94" y="52"/>
                  <a:pt x="94" y="50"/>
                  <a:pt x="94" y="48"/>
                </a:cubicBezTo>
                <a:cubicBezTo>
                  <a:pt x="94" y="12"/>
                  <a:pt x="94" y="12"/>
                  <a:pt x="94" y="12"/>
                </a:cubicBezTo>
                <a:cubicBezTo>
                  <a:pt x="94" y="11"/>
                  <a:pt x="94" y="10"/>
                  <a:pt x="94" y="9"/>
                </a:cubicBezTo>
                <a:close/>
                <a:moveTo>
                  <a:pt x="87" y="60"/>
                </a:moveTo>
                <a:cubicBezTo>
                  <a:pt x="85" y="60"/>
                  <a:pt x="84" y="61"/>
                  <a:pt x="82" y="61"/>
                </a:cubicBezTo>
                <a:cubicBezTo>
                  <a:pt x="13" y="61"/>
                  <a:pt x="13" y="61"/>
                  <a:pt x="13" y="61"/>
                </a:cubicBezTo>
                <a:cubicBezTo>
                  <a:pt x="10" y="61"/>
                  <a:pt x="8" y="60"/>
                  <a:pt x="6" y="59"/>
                </a:cubicBezTo>
                <a:cubicBezTo>
                  <a:pt x="34" y="34"/>
                  <a:pt x="34" y="34"/>
                  <a:pt x="34" y="34"/>
                </a:cubicBezTo>
                <a:cubicBezTo>
                  <a:pt x="44" y="42"/>
                  <a:pt x="44" y="42"/>
                  <a:pt x="44" y="42"/>
                </a:cubicBezTo>
                <a:cubicBezTo>
                  <a:pt x="47" y="44"/>
                  <a:pt x="47" y="44"/>
                  <a:pt x="47" y="44"/>
                </a:cubicBezTo>
                <a:cubicBezTo>
                  <a:pt x="50" y="42"/>
                  <a:pt x="50" y="42"/>
                  <a:pt x="50" y="42"/>
                </a:cubicBezTo>
                <a:cubicBezTo>
                  <a:pt x="60" y="35"/>
                  <a:pt x="60" y="35"/>
                  <a:pt x="60" y="35"/>
                </a:cubicBezTo>
                <a:cubicBezTo>
                  <a:pt x="87" y="60"/>
                  <a:pt x="87" y="60"/>
                  <a:pt x="87" y="60"/>
                </a:cubicBezTo>
                <a:close/>
                <a:moveTo>
                  <a:pt x="1" y="52"/>
                </a:moveTo>
                <a:cubicBezTo>
                  <a:pt x="27" y="29"/>
                  <a:pt x="27" y="29"/>
                  <a:pt x="27" y="29"/>
                </a:cubicBezTo>
                <a:cubicBezTo>
                  <a:pt x="1" y="9"/>
                  <a:pt x="1" y="9"/>
                  <a:pt x="1" y="9"/>
                </a:cubicBezTo>
                <a:cubicBezTo>
                  <a:pt x="0" y="10"/>
                  <a:pt x="0" y="11"/>
                  <a:pt x="0" y="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9"/>
                  <a:pt x="0" y="51"/>
                  <a:pt x="1" y="52"/>
                </a:cubicBezTo>
                <a:close/>
              </a:path>
            </a:pathLst>
          </a:custGeom>
          <a:solidFill>
            <a:srgbClr val="B1CC71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5" name="Freeform 154"/>
          <p:cNvSpPr>
            <a:spLocks noEditPoints="1"/>
          </p:cNvSpPr>
          <p:nvPr/>
        </p:nvSpPr>
        <p:spPr bwMode="auto">
          <a:xfrm>
            <a:off x="815319" y="3930263"/>
            <a:ext cx="328612" cy="336550"/>
          </a:xfrm>
          <a:custGeom>
            <a:avLst/>
            <a:gdLst>
              <a:gd name="T0" fmla="*/ 80 w 91"/>
              <a:gd name="T1" fmla="*/ 44 h 93"/>
              <a:gd name="T2" fmla="*/ 87 w 91"/>
              <a:gd name="T3" fmla="*/ 37 h 93"/>
              <a:gd name="T4" fmla="*/ 87 w 91"/>
              <a:gd name="T5" fmla="*/ 23 h 93"/>
              <a:gd name="T6" fmla="*/ 68 w 91"/>
              <a:gd name="T7" fmla="*/ 4 h 93"/>
              <a:gd name="T8" fmla="*/ 54 w 91"/>
              <a:gd name="T9" fmla="*/ 4 h 93"/>
              <a:gd name="T10" fmla="*/ 47 w 91"/>
              <a:gd name="T11" fmla="*/ 11 h 93"/>
              <a:gd name="T12" fmla="*/ 80 w 91"/>
              <a:gd name="T13" fmla="*/ 44 h 93"/>
              <a:gd name="T14" fmla="*/ 52 w 91"/>
              <a:gd name="T15" fmla="*/ 23 h 93"/>
              <a:gd name="T16" fmla="*/ 68 w 91"/>
              <a:gd name="T17" fmla="*/ 39 h 93"/>
              <a:gd name="T18" fmla="*/ 77 w 91"/>
              <a:gd name="T19" fmla="*/ 48 h 93"/>
              <a:gd name="T20" fmla="*/ 43 w 91"/>
              <a:gd name="T21" fmla="*/ 81 h 93"/>
              <a:gd name="T22" fmla="*/ 34 w 91"/>
              <a:gd name="T23" fmla="*/ 73 h 93"/>
              <a:gd name="T24" fmla="*/ 19 w 91"/>
              <a:gd name="T25" fmla="*/ 59 h 93"/>
              <a:gd name="T26" fmla="*/ 41 w 91"/>
              <a:gd name="T27" fmla="*/ 37 h 93"/>
              <a:gd name="T28" fmla="*/ 39 w 91"/>
              <a:gd name="T29" fmla="*/ 34 h 93"/>
              <a:gd name="T30" fmla="*/ 16 w 91"/>
              <a:gd name="T31" fmla="*/ 57 h 93"/>
              <a:gd name="T32" fmla="*/ 10 w 91"/>
              <a:gd name="T33" fmla="*/ 48 h 93"/>
              <a:gd name="T34" fmla="*/ 43 w 91"/>
              <a:gd name="T35" fmla="*/ 14 h 93"/>
              <a:gd name="T36" fmla="*/ 52 w 91"/>
              <a:gd name="T37" fmla="*/ 23 h 93"/>
              <a:gd name="T38" fmla="*/ 4 w 91"/>
              <a:gd name="T39" fmla="*/ 69 h 93"/>
              <a:gd name="T40" fmla="*/ 0 w 91"/>
              <a:gd name="T41" fmla="*/ 86 h 93"/>
              <a:gd name="T42" fmla="*/ 6 w 91"/>
              <a:gd name="T43" fmla="*/ 93 h 93"/>
              <a:gd name="T44" fmla="*/ 24 w 91"/>
              <a:gd name="T45" fmla="*/ 89 h 93"/>
              <a:gd name="T46" fmla="*/ 4 w 91"/>
              <a:gd name="T47" fmla="*/ 69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91" h="93">
                <a:moveTo>
                  <a:pt x="80" y="44"/>
                </a:moveTo>
                <a:cubicBezTo>
                  <a:pt x="87" y="37"/>
                  <a:pt x="87" y="37"/>
                  <a:pt x="87" y="37"/>
                </a:cubicBezTo>
                <a:cubicBezTo>
                  <a:pt x="91" y="33"/>
                  <a:pt x="91" y="27"/>
                  <a:pt x="87" y="23"/>
                </a:cubicBezTo>
                <a:cubicBezTo>
                  <a:pt x="68" y="4"/>
                  <a:pt x="68" y="4"/>
                  <a:pt x="68" y="4"/>
                </a:cubicBezTo>
                <a:cubicBezTo>
                  <a:pt x="64" y="0"/>
                  <a:pt x="58" y="0"/>
                  <a:pt x="54" y="4"/>
                </a:cubicBezTo>
                <a:cubicBezTo>
                  <a:pt x="47" y="11"/>
                  <a:pt x="47" y="11"/>
                  <a:pt x="47" y="11"/>
                </a:cubicBezTo>
                <a:cubicBezTo>
                  <a:pt x="80" y="44"/>
                  <a:pt x="80" y="44"/>
                  <a:pt x="80" y="44"/>
                </a:cubicBezTo>
                <a:close/>
                <a:moveTo>
                  <a:pt x="52" y="23"/>
                </a:moveTo>
                <a:cubicBezTo>
                  <a:pt x="68" y="39"/>
                  <a:pt x="68" y="39"/>
                  <a:pt x="68" y="39"/>
                </a:cubicBezTo>
                <a:cubicBezTo>
                  <a:pt x="77" y="48"/>
                  <a:pt x="77" y="48"/>
                  <a:pt x="77" y="48"/>
                </a:cubicBezTo>
                <a:cubicBezTo>
                  <a:pt x="43" y="81"/>
                  <a:pt x="43" y="81"/>
                  <a:pt x="43" y="81"/>
                </a:cubicBezTo>
                <a:cubicBezTo>
                  <a:pt x="35" y="83"/>
                  <a:pt x="33" y="79"/>
                  <a:pt x="34" y="73"/>
                </a:cubicBezTo>
                <a:cubicBezTo>
                  <a:pt x="26" y="72"/>
                  <a:pt x="20" y="68"/>
                  <a:pt x="19" y="59"/>
                </a:cubicBezTo>
                <a:cubicBezTo>
                  <a:pt x="41" y="37"/>
                  <a:pt x="41" y="37"/>
                  <a:pt x="41" y="37"/>
                </a:cubicBezTo>
                <a:cubicBezTo>
                  <a:pt x="39" y="34"/>
                  <a:pt x="39" y="34"/>
                  <a:pt x="39" y="34"/>
                </a:cubicBezTo>
                <a:cubicBezTo>
                  <a:pt x="16" y="57"/>
                  <a:pt x="16" y="57"/>
                  <a:pt x="16" y="57"/>
                </a:cubicBezTo>
                <a:cubicBezTo>
                  <a:pt x="10" y="58"/>
                  <a:pt x="9" y="54"/>
                  <a:pt x="10" y="48"/>
                </a:cubicBezTo>
                <a:cubicBezTo>
                  <a:pt x="21" y="37"/>
                  <a:pt x="32" y="26"/>
                  <a:pt x="43" y="14"/>
                </a:cubicBezTo>
                <a:cubicBezTo>
                  <a:pt x="52" y="23"/>
                  <a:pt x="52" y="23"/>
                  <a:pt x="52" y="23"/>
                </a:cubicBezTo>
                <a:close/>
                <a:moveTo>
                  <a:pt x="4" y="69"/>
                </a:moveTo>
                <a:cubicBezTo>
                  <a:pt x="0" y="86"/>
                  <a:pt x="0" y="86"/>
                  <a:pt x="0" y="86"/>
                </a:cubicBezTo>
                <a:cubicBezTo>
                  <a:pt x="6" y="93"/>
                  <a:pt x="6" y="93"/>
                  <a:pt x="6" y="93"/>
                </a:cubicBezTo>
                <a:cubicBezTo>
                  <a:pt x="24" y="89"/>
                  <a:pt x="24" y="89"/>
                  <a:pt x="24" y="89"/>
                </a:cubicBezTo>
                <a:lnTo>
                  <a:pt x="4" y="69"/>
                </a:lnTo>
                <a:close/>
              </a:path>
            </a:pathLst>
          </a:custGeom>
          <a:solidFill>
            <a:srgbClr val="7D9D72"/>
          </a:solidFill>
          <a:ln>
            <a:noFill/>
          </a:ln>
        </p:spPr>
        <p:txBody>
          <a:bodyPr lIns="80296" tIns="40148" rIns="80296" bIns="40148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0">
              <a:solidFill>
                <a:prstClr val="black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7B4F65D7-C25C-4A41-8DC7-5864FD6159CC}"/>
              </a:ext>
            </a:extLst>
          </p:cNvPr>
          <p:cNvGrpSpPr/>
          <p:nvPr/>
        </p:nvGrpSpPr>
        <p:grpSpPr>
          <a:xfrm>
            <a:off x="1613352" y="1105281"/>
            <a:ext cx="2564510" cy="551417"/>
            <a:chOff x="1353578" y="785170"/>
            <a:chExt cx="4053590" cy="551417"/>
          </a:xfrm>
        </p:grpSpPr>
        <p:sp>
          <p:nvSpPr>
            <p:cNvPr id="5" name="任意多边形 4"/>
            <p:cNvSpPr/>
            <p:nvPr/>
          </p:nvSpPr>
          <p:spPr>
            <a:xfrm>
              <a:off x="1353578" y="785170"/>
              <a:ext cx="4053590" cy="551417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7D9D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579791" y="902158"/>
              <a:ext cx="36364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相關組織間的互動</a:t>
              </a: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4E57124F-DB29-0A4F-9820-0EE37B17D679}"/>
              </a:ext>
            </a:extLst>
          </p:cNvPr>
          <p:cNvGrpSpPr/>
          <p:nvPr/>
        </p:nvGrpSpPr>
        <p:grpSpPr>
          <a:xfrm>
            <a:off x="1640288" y="2495801"/>
            <a:ext cx="2809656" cy="519671"/>
            <a:chOff x="1353576" y="2024739"/>
            <a:chExt cx="2809656" cy="519671"/>
          </a:xfrm>
        </p:grpSpPr>
        <p:sp>
          <p:nvSpPr>
            <p:cNvPr id="9" name="任意多边形 8"/>
            <p:cNvSpPr/>
            <p:nvPr/>
          </p:nvSpPr>
          <p:spPr>
            <a:xfrm>
              <a:off x="1353576" y="2024739"/>
              <a:ext cx="2809656" cy="519671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B1CC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519276" y="2138005"/>
              <a:ext cx="25651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組織資源與網絡建立</a:t>
              </a:r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E996BC37-9CFC-3740-9BF0-76D47AF47967}"/>
              </a:ext>
            </a:extLst>
          </p:cNvPr>
          <p:cNvGrpSpPr/>
          <p:nvPr/>
        </p:nvGrpSpPr>
        <p:grpSpPr>
          <a:xfrm>
            <a:off x="1613352" y="3822829"/>
            <a:ext cx="4506594" cy="551417"/>
            <a:chOff x="1353575" y="3153291"/>
            <a:chExt cx="4506594" cy="551417"/>
          </a:xfrm>
        </p:grpSpPr>
        <p:sp>
          <p:nvSpPr>
            <p:cNvPr id="10" name="任意多边形 9"/>
            <p:cNvSpPr/>
            <p:nvPr/>
          </p:nvSpPr>
          <p:spPr>
            <a:xfrm>
              <a:off x="1353575" y="3153291"/>
              <a:ext cx="4482648" cy="551417"/>
            </a:xfrm>
            <a:custGeom>
              <a:avLst/>
              <a:gdLst>
                <a:gd name="connsiteX0" fmla="*/ 3587750 w 3857172"/>
                <a:gd name="connsiteY0" fmla="*/ 0 h 538845"/>
                <a:gd name="connsiteX1" fmla="*/ 3857172 w 3857172"/>
                <a:gd name="connsiteY1" fmla="*/ 269422 h 538845"/>
                <a:gd name="connsiteX2" fmla="*/ 3587750 w 3857172"/>
                <a:gd name="connsiteY2" fmla="*/ 538844 h 538845"/>
                <a:gd name="connsiteX3" fmla="*/ 3575957 w 3857172"/>
                <a:gd name="connsiteY3" fmla="*/ 537655 h 538845"/>
                <a:gd name="connsiteX4" fmla="*/ 3575957 w 3857172"/>
                <a:gd name="connsiteY4" fmla="*/ 538844 h 538845"/>
                <a:gd name="connsiteX5" fmla="*/ 281214 w 3857172"/>
                <a:gd name="connsiteY5" fmla="*/ 538844 h 538845"/>
                <a:gd name="connsiteX6" fmla="*/ 281214 w 3857172"/>
                <a:gd name="connsiteY6" fmla="*/ 537656 h 538845"/>
                <a:gd name="connsiteX7" fmla="*/ 269422 w 3857172"/>
                <a:gd name="connsiteY7" fmla="*/ 538845 h 538845"/>
                <a:gd name="connsiteX8" fmla="*/ 0 w 3857172"/>
                <a:gd name="connsiteY8" fmla="*/ 269423 h 538845"/>
                <a:gd name="connsiteX9" fmla="*/ 269422 w 3857172"/>
                <a:gd name="connsiteY9" fmla="*/ 1 h 538845"/>
                <a:gd name="connsiteX10" fmla="*/ 287426 w 3857172"/>
                <a:gd name="connsiteY10" fmla="*/ 1816 h 538845"/>
                <a:gd name="connsiteX11" fmla="*/ 3569736 w 3857172"/>
                <a:gd name="connsiteY11" fmla="*/ 1816 h 538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57172" h="538845">
                  <a:moveTo>
                    <a:pt x="3587750" y="0"/>
                  </a:moveTo>
                  <a:cubicBezTo>
                    <a:pt x="3736548" y="0"/>
                    <a:pt x="3857172" y="120624"/>
                    <a:pt x="3857172" y="269422"/>
                  </a:cubicBezTo>
                  <a:cubicBezTo>
                    <a:pt x="3857172" y="418220"/>
                    <a:pt x="3736548" y="538844"/>
                    <a:pt x="3587750" y="538844"/>
                  </a:cubicBezTo>
                  <a:lnTo>
                    <a:pt x="3575957" y="537655"/>
                  </a:lnTo>
                  <a:lnTo>
                    <a:pt x="3575957" y="538844"/>
                  </a:lnTo>
                  <a:lnTo>
                    <a:pt x="281214" y="538844"/>
                  </a:lnTo>
                  <a:lnTo>
                    <a:pt x="281214" y="537656"/>
                  </a:lnTo>
                  <a:lnTo>
                    <a:pt x="269422" y="538845"/>
                  </a:lnTo>
                  <a:cubicBezTo>
                    <a:pt x="120624" y="538845"/>
                    <a:pt x="0" y="418221"/>
                    <a:pt x="0" y="269423"/>
                  </a:cubicBezTo>
                  <a:cubicBezTo>
                    <a:pt x="0" y="120625"/>
                    <a:pt x="120624" y="1"/>
                    <a:pt x="269422" y="1"/>
                  </a:cubicBezTo>
                  <a:lnTo>
                    <a:pt x="287426" y="1816"/>
                  </a:lnTo>
                  <a:lnTo>
                    <a:pt x="3569736" y="1816"/>
                  </a:lnTo>
                  <a:close/>
                </a:path>
              </a:pathLst>
            </a:custGeom>
            <a:solidFill>
              <a:srgbClr val="7D9D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43575" y="3281118"/>
              <a:ext cx="44165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與其他機構的人員，是否有私下往來</a:t>
              </a: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804652" y="5260430"/>
            <a:ext cx="44165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與密切合作的機構，有何感想與建議</a:t>
            </a:r>
          </a:p>
        </p:txBody>
      </p:sp>
      <p:sp>
        <p:nvSpPr>
          <p:cNvPr id="20" name="矩形 19"/>
          <p:cNvSpPr/>
          <p:nvPr/>
        </p:nvSpPr>
        <p:spPr>
          <a:xfrm>
            <a:off x="4432842" y="834250"/>
            <a:ext cx="75804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脆家服務組的委外社工，會定期去義老博會，互相打個照面。</a:t>
            </a: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與學校社工，在不同單位聚，看當時需求，互相合作。</a:t>
            </a:r>
            <a:endParaRPr lang="zh-CN" altLang="en-US" sz="2000" dirty="0"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187565" y="3761680"/>
            <a:ext cx="656413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有，因為是合作夥伴。</a:t>
            </a:r>
            <a:endParaRPr lang="zh-CN" altLang="en-US" sz="2000" dirty="0"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EE2F356-A376-DF48-8D26-1602E1081A56}"/>
              </a:ext>
            </a:extLst>
          </p:cNvPr>
          <p:cNvSpPr txBox="1"/>
          <p:nvPr/>
        </p:nvSpPr>
        <p:spPr>
          <a:xfrm>
            <a:off x="4536814" y="2600769"/>
            <a:ext cx="36231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很好，可以知道當地的資源。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48F965B-DF56-3147-A225-088416B1D76E}"/>
              </a:ext>
            </a:extLst>
          </p:cNvPr>
          <p:cNvSpPr txBox="1"/>
          <p:nvPr/>
        </p:nvSpPr>
        <p:spPr>
          <a:xfrm>
            <a:off x="6999890" y="52814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68D04A58-FF24-1C47-A772-43EB75F52EFD}"/>
              </a:ext>
            </a:extLst>
          </p:cNvPr>
          <p:cNvSpPr txBox="1"/>
          <p:nvPr/>
        </p:nvSpPr>
        <p:spPr>
          <a:xfrm>
            <a:off x="6439233" y="5096782"/>
            <a:ext cx="38287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2000" dirty="0">
                <a:solidFill>
                  <a:schemeClr val="bg2">
                    <a:lumMod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社會局，一起合作的夥伴。</a:t>
            </a:r>
          </a:p>
        </p:txBody>
      </p:sp>
    </p:spTree>
    <p:extLst>
      <p:ext uri="{BB962C8B-B14F-4D97-AF65-F5344CB8AC3E}">
        <p14:creationId xmlns:p14="http://schemas.microsoft.com/office/powerpoint/2010/main" val="373215054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2545559" y="3099768"/>
            <a:ext cx="90071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機構與政府部門間的互動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04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6004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3BD98FC7-DBDA-A146-B928-252A115B00EA}"/>
              </a:ext>
            </a:extLst>
          </p:cNvPr>
          <p:cNvGrpSpPr/>
          <p:nvPr/>
        </p:nvGrpSpPr>
        <p:grpSpPr>
          <a:xfrm>
            <a:off x="1088995" y="414234"/>
            <a:ext cx="1384129" cy="1382367"/>
            <a:chOff x="1651411" y="1976892"/>
            <a:chExt cx="1384129" cy="1382367"/>
          </a:xfrm>
        </p:grpSpPr>
        <p:sp>
          <p:nvSpPr>
            <p:cNvPr id="34" name="up-arrow_275200">
              <a:extLst>
                <a:ext uri="{FF2B5EF4-FFF2-40B4-BE49-F238E27FC236}">
                  <a16:creationId xmlns:a16="http://schemas.microsoft.com/office/drawing/2014/main" id="{D6DB3083-B48A-42D9-9B5F-5B07F59A794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651411" y="1976892"/>
              <a:ext cx="1384129" cy="1382367"/>
            </a:xfrm>
            <a:custGeom>
              <a:avLst/>
              <a:gdLst>
                <a:gd name="T0" fmla="*/ 6826 w 6849"/>
                <a:gd name="T1" fmla="*/ 6677 h 6851"/>
                <a:gd name="T2" fmla="*/ 3526 w 6849"/>
                <a:gd name="T3" fmla="*/ 77 h 6851"/>
                <a:gd name="T4" fmla="*/ 3323 w 6849"/>
                <a:gd name="T5" fmla="*/ 77 h 6851"/>
                <a:gd name="T6" fmla="*/ 23 w 6849"/>
                <a:gd name="T7" fmla="*/ 6677 h 6851"/>
                <a:gd name="T8" fmla="*/ 49 w 6849"/>
                <a:gd name="T9" fmla="*/ 6812 h 6851"/>
                <a:gd name="T10" fmla="*/ 187 w 6849"/>
                <a:gd name="T11" fmla="*/ 6822 h 6851"/>
                <a:gd name="T12" fmla="*/ 3424 w 6849"/>
                <a:gd name="T13" fmla="*/ 4702 h 6851"/>
                <a:gd name="T14" fmla="*/ 6662 w 6849"/>
                <a:gd name="T15" fmla="*/ 6822 h 6851"/>
                <a:gd name="T16" fmla="*/ 6724 w 6849"/>
                <a:gd name="T17" fmla="*/ 6841 h 6851"/>
                <a:gd name="T18" fmla="*/ 6800 w 6849"/>
                <a:gd name="T19" fmla="*/ 6812 h 6851"/>
                <a:gd name="T20" fmla="*/ 6826 w 6849"/>
                <a:gd name="T21" fmla="*/ 6677 h 6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49" h="6851">
                  <a:moveTo>
                    <a:pt x="6826" y="6677"/>
                  </a:moveTo>
                  <a:lnTo>
                    <a:pt x="3526" y="77"/>
                  </a:lnTo>
                  <a:cubicBezTo>
                    <a:pt x="3488" y="0"/>
                    <a:pt x="3361" y="0"/>
                    <a:pt x="3323" y="77"/>
                  </a:cubicBezTo>
                  <a:lnTo>
                    <a:pt x="23" y="6677"/>
                  </a:lnTo>
                  <a:cubicBezTo>
                    <a:pt x="0" y="6722"/>
                    <a:pt x="11" y="6778"/>
                    <a:pt x="49" y="6812"/>
                  </a:cubicBezTo>
                  <a:cubicBezTo>
                    <a:pt x="88" y="6847"/>
                    <a:pt x="144" y="6851"/>
                    <a:pt x="187" y="6822"/>
                  </a:cubicBezTo>
                  <a:lnTo>
                    <a:pt x="3424" y="4702"/>
                  </a:lnTo>
                  <a:lnTo>
                    <a:pt x="6662" y="6822"/>
                  </a:lnTo>
                  <a:cubicBezTo>
                    <a:pt x="6681" y="6835"/>
                    <a:pt x="6702" y="6841"/>
                    <a:pt x="6724" y="6841"/>
                  </a:cubicBezTo>
                  <a:cubicBezTo>
                    <a:pt x="6751" y="6841"/>
                    <a:pt x="6778" y="6831"/>
                    <a:pt x="6800" y="6812"/>
                  </a:cubicBezTo>
                  <a:cubicBezTo>
                    <a:pt x="6838" y="6778"/>
                    <a:pt x="6849" y="6722"/>
                    <a:pt x="6826" y="667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</p:sp>
        <p:sp>
          <p:nvSpPr>
            <p:cNvPr id="12302" name="Text Placeholder 3"/>
            <p:cNvSpPr txBox="1"/>
            <p:nvPr/>
          </p:nvSpPr>
          <p:spPr bwMode="auto">
            <a:xfrm>
              <a:off x="2151856" y="2413759"/>
              <a:ext cx="400050" cy="4318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ctr">
              <a:spAutoFit/>
            </a:bodyPr>
            <a:lstStyle>
              <a:lvl1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zh-CN" sz="2800" b="1" dirty="0">
                  <a:solidFill>
                    <a:schemeClr val="bg1"/>
                  </a:solidFill>
                  <a:latin typeface="Century Gothic" panose="020B0502020202020204" pitchFamily="34" charset="0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01</a:t>
              </a:r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1B73D2A0-A802-554E-AFA8-A1123F4F75FB}"/>
              </a:ext>
            </a:extLst>
          </p:cNvPr>
          <p:cNvGrpSpPr/>
          <p:nvPr/>
        </p:nvGrpSpPr>
        <p:grpSpPr>
          <a:xfrm>
            <a:off x="4346025" y="1975898"/>
            <a:ext cx="1384129" cy="1382367"/>
            <a:chOff x="4105266" y="1967589"/>
            <a:chExt cx="1384129" cy="1382367"/>
          </a:xfrm>
        </p:grpSpPr>
        <p:sp>
          <p:nvSpPr>
            <p:cNvPr id="36" name="up-arrow_275200">
              <a:extLst>
                <a:ext uri="{FF2B5EF4-FFF2-40B4-BE49-F238E27FC236}">
                  <a16:creationId xmlns:a16="http://schemas.microsoft.com/office/drawing/2014/main" id="{365344BA-04E7-4BF2-8197-3B848F381B1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105266" y="1967589"/>
              <a:ext cx="1384129" cy="1382367"/>
            </a:xfrm>
            <a:custGeom>
              <a:avLst/>
              <a:gdLst>
                <a:gd name="T0" fmla="*/ 6826 w 6849"/>
                <a:gd name="T1" fmla="*/ 6677 h 6851"/>
                <a:gd name="T2" fmla="*/ 3526 w 6849"/>
                <a:gd name="T3" fmla="*/ 77 h 6851"/>
                <a:gd name="T4" fmla="*/ 3323 w 6849"/>
                <a:gd name="T5" fmla="*/ 77 h 6851"/>
                <a:gd name="T6" fmla="*/ 23 w 6849"/>
                <a:gd name="T7" fmla="*/ 6677 h 6851"/>
                <a:gd name="T8" fmla="*/ 49 w 6849"/>
                <a:gd name="T9" fmla="*/ 6812 h 6851"/>
                <a:gd name="T10" fmla="*/ 187 w 6849"/>
                <a:gd name="T11" fmla="*/ 6822 h 6851"/>
                <a:gd name="T12" fmla="*/ 3424 w 6849"/>
                <a:gd name="T13" fmla="*/ 4702 h 6851"/>
                <a:gd name="T14" fmla="*/ 6662 w 6849"/>
                <a:gd name="T15" fmla="*/ 6822 h 6851"/>
                <a:gd name="T16" fmla="*/ 6724 w 6849"/>
                <a:gd name="T17" fmla="*/ 6841 h 6851"/>
                <a:gd name="T18" fmla="*/ 6800 w 6849"/>
                <a:gd name="T19" fmla="*/ 6812 h 6851"/>
                <a:gd name="T20" fmla="*/ 6826 w 6849"/>
                <a:gd name="T21" fmla="*/ 6677 h 6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49" h="6851">
                  <a:moveTo>
                    <a:pt x="6826" y="6677"/>
                  </a:moveTo>
                  <a:lnTo>
                    <a:pt x="3526" y="77"/>
                  </a:lnTo>
                  <a:cubicBezTo>
                    <a:pt x="3488" y="0"/>
                    <a:pt x="3361" y="0"/>
                    <a:pt x="3323" y="77"/>
                  </a:cubicBezTo>
                  <a:lnTo>
                    <a:pt x="23" y="6677"/>
                  </a:lnTo>
                  <a:cubicBezTo>
                    <a:pt x="0" y="6722"/>
                    <a:pt x="11" y="6778"/>
                    <a:pt x="49" y="6812"/>
                  </a:cubicBezTo>
                  <a:cubicBezTo>
                    <a:pt x="88" y="6847"/>
                    <a:pt x="144" y="6851"/>
                    <a:pt x="187" y="6822"/>
                  </a:cubicBezTo>
                  <a:lnTo>
                    <a:pt x="3424" y="4702"/>
                  </a:lnTo>
                  <a:lnTo>
                    <a:pt x="6662" y="6822"/>
                  </a:lnTo>
                  <a:cubicBezTo>
                    <a:pt x="6681" y="6835"/>
                    <a:pt x="6702" y="6841"/>
                    <a:pt x="6724" y="6841"/>
                  </a:cubicBezTo>
                  <a:cubicBezTo>
                    <a:pt x="6751" y="6841"/>
                    <a:pt x="6778" y="6831"/>
                    <a:pt x="6800" y="6812"/>
                  </a:cubicBezTo>
                  <a:cubicBezTo>
                    <a:pt x="6838" y="6778"/>
                    <a:pt x="6849" y="6722"/>
                    <a:pt x="6826" y="6677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</p:sp>
        <p:sp>
          <p:nvSpPr>
            <p:cNvPr id="12303" name="Text Placeholder 3"/>
            <p:cNvSpPr txBox="1"/>
            <p:nvPr/>
          </p:nvSpPr>
          <p:spPr bwMode="auto">
            <a:xfrm>
              <a:off x="4600114" y="2413759"/>
              <a:ext cx="401637" cy="431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zh-CN" sz="2800" b="1" dirty="0">
                  <a:solidFill>
                    <a:srgbClr val="FFFFFF"/>
                  </a:solidFill>
                  <a:latin typeface="Century Gothic" panose="020B0502020202020204" pitchFamily="34" charset="0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02</a:t>
              </a: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B69B435B-CC9F-414B-9636-4D42669DAA7A}"/>
              </a:ext>
            </a:extLst>
          </p:cNvPr>
          <p:cNvGrpSpPr/>
          <p:nvPr/>
        </p:nvGrpSpPr>
        <p:grpSpPr>
          <a:xfrm>
            <a:off x="8610213" y="241184"/>
            <a:ext cx="1384129" cy="1382367"/>
            <a:chOff x="6587195" y="1978552"/>
            <a:chExt cx="1384129" cy="1382367"/>
          </a:xfrm>
        </p:grpSpPr>
        <p:sp>
          <p:nvSpPr>
            <p:cNvPr id="35" name="up-arrow_275200">
              <a:extLst>
                <a:ext uri="{FF2B5EF4-FFF2-40B4-BE49-F238E27FC236}">
                  <a16:creationId xmlns:a16="http://schemas.microsoft.com/office/drawing/2014/main" id="{65DD1E16-1412-4F97-AD35-0302A5D1ED7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587195" y="1978552"/>
              <a:ext cx="1384129" cy="1382367"/>
            </a:xfrm>
            <a:custGeom>
              <a:avLst/>
              <a:gdLst>
                <a:gd name="T0" fmla="*/ 6826 w 6849"/>
                <a:gd name="T1" fmla="*/ 6677 h 6851"/>
                <a:gd name="T2" fmla="*/ 3526 w 6849"/>
                <a:gd name="T3" fmla="*/ 77 h 6851"/>
                <a:gd name="T4" fmla="*/ 3323 w 6849"/>
                <a:gd name="T5" fmla="*/ 77 h 6851"/>
                <a:gd name="T6" fmla="*/ 23 w 6849"/>
                <a:gd name="T7" fmla="*/ 6677 h 6851"/>
                <a:gd name="T8" fmla="*/ 49 w 6849"/>
                <a:gd name="T9" fmla="*/ 6812 h 6851"/>
                <a:gd name="T10" fmla="*/ 187 w 6849"/>
                <a:gd name="T11" fmla="*/ 6822 h 6851"/>
                <a:gd name="T12" fmla="*/ 3424 w 6849"/>
                <a:gd name="T13" fmla="*/ 4702 h 6851"/>
                <a:gd name="T14" fmla="*/ 6662 w 6849"/>
                <a:gd name="T15" fmla="*/ 6822 h 6851"/>
                <a:gd name="T16" fmla="*/ 6724 w 6849"/>
                <a:gd name="T17" fmla="*/ 6841 h 6851"/>
                <a:gd name="T18" fmla="*/ 6800 w 6849"/>
                <a:gd name="T19" fmla="*/ 6812 h 6851"/>
                <a:gd name="T20" fmla="*/ 6826 w 6849"/>
                <a:gd name="T21" fmla="*/ 6677 h 6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49" h="6851">
                  <a:moveTo>
                    <a:pt x="6826" y="6677"/>
                  </a:moveTo>
                  <a:lnTo>
                    <a:pt x="3526" y="77"/>
                  </a:lnTo>
                  <a:cubicBezTo>
                    <a:pt x="3488" y="0"/>
                    <a:pt x="3361" y="0"/>
                    <a:pt x="3323" y="77"/>
                  </a:cubicBezTo>
                  <a:lnTo>
                    <a:pt x="23" y="6677"/>
                  </a:lnTo>
                  <a:cubicBezTo>
                    <a:pt x="0" y="6722"/>
                    <a:pt x="11" y="6778"/>
                    <a:pt x="49" y="6812"/>
                  </a:cubicBezTo>
                  <a:cubicBezTo>
                    <a:pt x="88" y="6847"/>
                    <a:pt x="144" y="6851"/>
                    <a:pt x="187" y="6822"/>
                  </a:cubicBezTo>
                  <a:lnTo>
                    <a:pt x="3424" y="4702"/>
                  </a:lnTo>
                  <a:lnTo>
                    <a:pt x="6662" y="6822"/>
                  </a:lnTo>
                  <a:cubicBezTo>
                    <a:pt x="6681" y="6835"/>
                    <a:pt x="6702" y="6841"/>
                    <a:pt x="6724" y="6841"/>
                  </a:cubicBezTo>
                  <a:cubicBezTo>
                    <a:pt x="6751" y="6841"/>
                    <a:pt x="6778" y="6831"/>
                    <a:pt x="6800" y="6812"/>
                  </a:cubicBezTo>
                  <a:cubicBezTo>
                    <a:pt x="6838" y="6778"/>
                    <a:pt x="6849" y="6722"/>
                    <a:pt x="6826" y="667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</p:sp>
        <p:sp>
          <p:nvSpPr>
            <p:cNvPr id="12304" name="Text Placeholder 3"/>
            <p:cNvSpPr txBox="1"/>
            <p:nvPr/>
          </p:nvSpPr>
          <p:spPr bwMode="auto">
            <a:xfrm>
              <a:off x="7066584" y="2413759"/>
              <a:ext cx="400050" cy="431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29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29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zh-CN" sz="2800" b="1" dirty="0">
                  <a:solidFill>
                    <a:srgbClr val="FFFFFF"/>
                  </a:solidFill>
                  <a:latin typeface="Century Gothic" panose="020B0502020202020204" pitchFamily="34" charset="0"/>
                  <a:ea typeface="思源黑体 CN Normal" panose="020B0400000000000000" pitchFamily="34" charset="-122"/>
                  <a:sym typeface="Century Gothic" panose="020B0502020202020204" pitchFamily="34" charset="0"/>
                </a:rPr>
                <a:t>03</a:t>
              </a:r>
            </a:p>
          </p:txBody>
        </p:sp>
      </p:grpSp>
      <p:sp>
        <p:nvSpPr>
          <p:cNvPr id="12307" name="TextBox 13"/>
          <p:cNvSpPr txBox="1">
            <a:spLocks noChangeArrowheads="1"/>
          </p:cNvSpPr>
          <p:nvPr/>
        </p:nvSpPr>
        <p:spPr bwMode="auto">
          <a:xfrm>
            <a:off x="290039" y="2496341"/>
            <a:ext cx="2998851" cy="812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經費、法規政策議題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  <a:p>
            <a:pPr algn="ctr" eaLnBrk="1" hangingPunct="1">
              <a:spcBef>
                <a:spcPct val="20000"/>
              </a:spcBef>
            </a:pP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2309" name="TextBox 13"/>
          <p:cNvSpPr txBox="1">
            <a:spLocks noChangeArrowheads="1"/>
          </p:cNvSpPr>
          <p:nvPr/>
        </p:nvSpPr>
        <p:spPr bwMode="auto">
          <a:xfrm>
            <a:off x="3323599" y="4006335"/>
            <a:ext cx="3352779" cy="1551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沒有愉快的程度，需要看成敗、與政府間的橋樑。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2310" name="TextBox 13"/>
          <p:cNvSpPr txBox="1">
            <a:spLocks noChangeArrowheads="1"/>
          </p:cNvSpPr>
          <p:nvPr/>
        </p:nvSpPr>
        <p:spPr bwMode="auto">
          <a:xfrm>
            <a:off x="5959191" y="1836145"/>
            <a:ext cx="668617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政府部門的整合，對執行有何影響</a:t>
            </a:r>
            <a:endParaRPr 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12311" name="TextBox 13"/>
          <p:cNvSpPr txBox="1">
            <a:spLocks noChangeArrowheads="1"/>
          </p:cNvSpPr>
          <p:nvPr/>
        </p:nvSpPr>
        <p:spPr bwMode="auto">
          <a:xfrm>
            <a:off x="7388550" y="2415718"/>
            <a:ext cx="4148864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沒有所謂的整合，個案系統的資料需要一段時間才會轉過來，滿不方便的，就算是立即系統，也不會是正確的。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3C5C6AFC-2BB9-4B6D-B7CC-57FBC26A2A4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sp>
        <p:nvSpPr>
          <p:cNvPr id="24" name="TextBox 13">
            <a:extLst>
              <a:ext uri="{FF2B5EF4-FFF2-40B4-BE49-F238E27FC236}">
                <a16:creationId xmlns:a16="http://schemas.microsoft.com/office/drawing/2014/main" id="{75D1C98A-EC3D-EB4E-883C-95DF10105B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795" y="1933320"/>
            <a:ext cx="330253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因為什麼與政府合作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31" name="TextBox 13">
            <a:extLst>
              <a:ext uri="{FF2B5EF4-FFF2-40B4-BE49-F238E27FC236}">
                <a16:creationId xmlns:a16="http://schemas.microsoft.com/office/drawing/2014/main" id="{8516757F-73B4-0E43-A602-9E68A227F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6553" y="3476346"/>
            <a:ext cx="3834533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互動經驗、感想、建議</a:t>
            </a:r>
            <a:endParaRPr 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79259"/>
      </p:ext>
    </p:extLst>
  </p:cSld>
  <p:clrMapOvr>
    <a:masterClrMapping/>
  </p:clrMapOvr>
  <p:transition spd="slow">
    <p:randomBar dir="vert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216791" y="3145935"/>
            <a:ext cx="12088467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實務工作中經常面臨的問題與困境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05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60720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>
            <a:extLst>
              <a:ext uri="{FF2B5EF4-FFF2-40B4-BE49-F238E27FC236}">
                <a16:creationId xmlns:a16="http://schemas.microsoft.com/office/drawing/2014/main" id="{18423ACF-59B8-4048-B41C-65071EAE3393}"/>
              </a:ext>
            </a:extLst>
          </p:cNvPr>
          <p:cNvGrpSpPr/>
          <p:nvPr/>
        </p:nvGrpSpPr>
        <p:grpSpPr>
          <a:xfrm>
            <a:off x="3023178" y="915019"/>
            <a:ext cx="5060342" cy="5027961"/>
            <a:chOff x="2964976" y="1129145"/>
            <a:chExt cx="5060342" cy="5027961"/>
          </a:xfrm>
        </p:grpSpPr>
        <p:cxnSp>
          <p:nvCxnSpPr>
            <p:cNvPr id="5" name="直接连接符 4"/>
            <p:cNvCxnSpPr>
              <a:cxnSpLocks/>
            </p:cNvCxnSpPr>
            <p:nvPr/>
          </p:nvCxnSpPr>
          <p:spPr>
            <a:xfrm>
              <a:off x="3981462" y="3908822"/>
              <a:ext cx="3123272" cy="1556388"/>
            </a:xfrm>
            <a:prstGeom prst="line">
              <a:avLst/>
            </a:prstGeom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>
              <a:cxnSpLocks/>
            </p:cNvCxnSpPr>
            <p:nvPr/>
          </p:nvCxnSpPr>
          <p:spPr>
            <a:xfrm>
              <a:off x="7377193" y="1844298"/>
              <a:ext cx="64879" cy="3348530"/>
            </a:xfrm>
            <a:prstGeom prst="line">
              <a:avLst/>
            </a:prstGeom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>
              <a:cxnSpLocks/>
            </p:cNvCxnSpPr>
            <p:nvPr/>
          </p:nvCxnSpPr>
          <p:spPr>
            <a:xfrm flipV="1">
              <a:off x="3703947" y="1816259"/>
              <a:ext cx="3491799" cy="1880234"/>
            </a:xfrm>
            <a:prstGeom prst="line">
              <a:avLst/>
            </a:prstGeom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3391E016-972D-4272-BAF3-7E95866CB33A}"/>
                </a:ext>
              </a:extLst>
            </p:cNvPr>
            <p:cNvSpPr/>
            <p:nvPr/>
          </p:nvSpPr>
          <p:spPr>
            <a:xfrm>
              <a:off x="6762791" y="1129145"/>
              <a:ext cx="1203335" cy="1203335"/>
            </a:xfrm>
            <a:prstGeom prst="ellipse">
              <a:avLst/>
            </a:prstGeom>
            <a:solidFill>
              <a:srgbClr val="73A06A"/>
            </a:solidFill>
            <a:ln>
              <a:solidFill>
                <a:srgbClr val="B1CC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56A56DBD-BFB4-4B9B-945A-C7D413FCC054}"/>
                </a:ext>
              </a:extLst>
            </p:cNvPr>
            <p:cNvSpPr/>
            <p:nvPr/>
          </p:nvSpPr>
          <p:spPr>
            <a:xfrm rot="20267027">
              <a:off x="3901576" y="1581156"/>
              <a:ext cx="3811177" cy="3285497"/>
            </a:xfrm>
            <a:prstGeom prst="triangle">
              <a:avLst/>
            </a:prstGeom>
            <a:solidFill>
              <a:srgbClr val="73A0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man-with-speech-bubble_61915">
              <a:extLst>
                <a:ext uri="{FF2B5EF4-FFF2-40B4-BE49-F238E27FC236}">
                  <a16:creationId xmlns:a16="http://schemas.microsoft.com/office/drawing/2014/main" id="{DAD2598C-4C65-4E7D-86C4-510808C3D21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73793" y="1455808"/>
              <a:ext cx="628914" cy="562679"/>
            </a:xfrm>
            <a:custGeom>
              <a:avLst/>
              <a:gdLst>
                <a:gd name="connsiteX0" fmla="*/ 463671 w 605578"/>
                <a:gd name="connsiteY0" fmla="*/ 107894 h 541801"/>
                <a:gd name="connsiteX1" fmla="*/ 482512 w 605578"/>
                <a:gd name="connsiteY1" fmla="*/ 126700 h 541801"/>
                <a:gd name="connsiteX2" fmla="*/ 463671 w 605578"/>
                <a:gd name="connsiteY2" fmla="*/ 145506 h 541801"/>
                <a:gd name="connsiteX3" fmla="*/ 444830 w 605578"/>
                <a:gd name="connsiteY3" fmla="*/ 126700 h 541801"/>
                <a:gd name="connsiteX4" fmla="*/ 463671 w 605578"/>
                <a:gd name="connsiteY4" fmla="*/ 107894 h 541801"/>
                <a:gd name="connsiteX5" fmla="*/ 403126 w 605578"/>
                <a:gd name="connsiteY5" fmla="*/ 107894 h 541801"/>
                <a:gd name="connsiteX6" fmla="*/ 421967 w 605578"/>
                <a:gd name="connsiteY6" fmla="*/ 126700 h 541801"/>
                <a:gd name="connsiteX7" fmla="*/ 403126 w 605578"/>
                <a:gd name="connsiteY7" fmla="*/ 145506 h 541801"/>
                <a:gd name="connsiteX8" fmla="*/ 384285 w 605578"/>
                <a:gd name="connsiteY8" fmla="*/ 126700 h 541801"/>
                <a:gd name="connsiteX9" fmla="*/ 403126 w 605578"/>
                <a:gd name="connsiteY9" fmla="*/ 107894 h 541801"/>
                <a:gd name="connsiteX10" fmla="*/ 342581 w 605578"/>
                <a:gd name="connsiteY10" fmla="*/ 107894 h 541801"/>
                <a:gd name="connsiteX11" fmla="*/ 361422 w 605578"/>
                <a:gd name="connsiteY11" fmla="*/ 126700 h 541801"/>
                <a:gd name="connsiteX12" fmla="*/ 342581 w 605578"/>
                <a:gd name="connsiteY12" fmla="*/ 145506 h 541801"/>
                <a:gd name="connsiteX13" fmla="*/ 323740 w 605578"/>
                <a:gd name="connsiteY13" fmla="*/ 126700 h 541801"/>
                <a:gd name="connsiteX14" fmla="*/ 342581 w 605578"/>
                <a:gd name="connsiteY14" fmla="*/ 107894 h 541801"/>
                <a:gd name="connsiteX15" fmla="*/ 326516 w 605578"/>
                <a:gd name="connsiteY15" fmla="*/ 30226 h 541801"/>
                <a:gd name="connsiteX16" fmla="*/ 235140 w 605578"/>
                <a:gd name="connsiteY16" fmla="*/ 97785 h 541801"/>
                <a:gd name="connsiteX17" fmla="*/ 244249 w 605578"/>
                <a:gd name="connsiteY17" fmla="*/ 97406 h 541801"/>
                <a:gd name="connsiteX18" fmla="*/ 275941 w 605578"/>
                <a:gd name="connsiteY18" fmla="*/ 105745 h 541801"/>
                <a:gd name="connsiteX19" fmla="*/ 292356 w 605578"/>
                <a:gd name="connsiteY19" fmla="*/ 117874 h 541801"/>
                <a:gd name="connsiteX20" fmla="*/ 306779 w 605578"/>
                <a:gd name="connsiteY20" fmla="*/ 127539 h 541801"/>
                <a:gd name="connsiteX21" fmla="*/ 321676 w 605578"/>
                <a:gd name="connsiteY21" fmla="*/ 168756 h 541801"/>
                <a:gd name="connsiteX22" fmla="*/ 321676 w 605578"/>
                <a:gd name="connsiteY22" fmla="*/ 208174 h 541801"/>
                <a:gd name="connsiteX23" fmla="*/ 322530 w 605578"/>
                <a:gd name="connsiteY23" fmla="*/ 208458 h 541801"/>
                <a:gd name="connsiteX24" fmla="*/ 329267 w 605578"/>
                <a:gd name="connsiteY24" fmla="*/ 218123 h 541801"/>
                <a:gd name="connsiteX25" fmla="*/ 329362 w 605578"/>
                <a:gd name="connsiteY25" fmla="*/ 221060 h 541801"/>
                <a:gd name="connsiteX26" fmla="*/ 398914 w 605578"/>
                <a:gd name="connsiteY26" fmla="*/ 221060 h 541801"/>
                <a:gd name="connsiteX27" fmla="*/ 398914 w 605578"/>
                <a:gd name="connsiteY27" fmla="*/ 287956 h 541801"/>
                <a:gd name="connsiteX28" fmla="*/ 466379 w 605578"/>
                <a:gd name="connsiteY28" fmla="*/ 221060 h 541801"/>
                <a:gd name="connsiteX29" fmla="*/ 479758 w 605578"/>
                <a:gd name="connsiteY29" fmla="*/ 221060 h 541801"/>
                <a:gd name="connsiteX30" fmla="*/ 575404 w 605578"/>
                <a:gd name="connsiteY30" fmla="*/ 125644 h 541801"/>
                <a:gd name="connsiteX31" fmla="*/ 479758 w 605578"/>
                <a:gd name="connsiteY31" fmla="*/ 30226 h 541801"/>
                <a:gd name="connsiteX32" fmla="*/ 326516 w 605578"/>
                <a:gd name="connsiteY32" fmla="*/ 0 h 541801"/>
                <a:gd name="connsiteX33" fmla="*/ 479758 w 605578"/>
                <a:gd name="connsiteY33" fmla="*/ 0 h 541801"/>
                <a:gd name="connsiteX34" fmla="*/ 605578 w 605578"/>
                <a:gd name="connsiteY34" fmla="*/ 125644 h 541801"/>
                <a:gd name="connsiteX35" fmla="*/ 479758 w 605578"/>
                <a:gd name="connsiteY35" fmla="*/ 251287 h 541801"/>
                <a:gd name="connsiteX36" fmla="*/ 478809 w 605578"/>
                <a:gd name="connsiteY36" fmla="*/ 251287 h 541801"/>
                <a:gd name="connsiteX37" fmla="*/ 412009 w 605578"/>
                <a:gd name="connsiteY37" fmla="*/ 317519 h 541801"/>
                <a:gd name="connsiteX38" fmla="*/ 394075 w 605578"/>
                <a:gd name="connsiteY38" fmla="*/ 324910 h 541801"/>
                <a:gd name="connsiteX39" fmla="*/ 384397 w 605578"/>
                <a:gd name="connsiteY39" fmla="*/ 323015 h 541801"/>
                <a:gd name="connsiteX40" fmla="*/ 368645 w 605578"/>
                <a:gd name="connsiteY40" fmla="*/ 299611 h 541801"/>
                <a:gd name="connsiteX41" fmla="*/ 368645 w 605578"/>
                <a:gd name="connsiteY41" fmla="*/ 251287 h 541801"/>
                <a:gd name="connsiteX42" fmla="*/ 326516 w 605578"/>
                <a:gd name="connsiteY42" fmla="*/ 251287 h 541801"/>
                <a:gd name="connsiteX43" fmla="*/ 324333 w 605578"/>
                <a:gd name="connsiteY43" fmla="*/ 251287 h 541801"/>
                <a:gd name="connsiteX44" fmla="*/ 317501 w 605578"/>
                <a:gd name="connsiteY44" fmla="*/ 260194 h 541801"/>
                <a:gd name="connsiteX45" fmla="*/ 314275 w 605578"/>
                <a:gd name="connsiteY45" fmla="*/ 271090 h 541801"/>
                <a:gd name="connsiteX46" fmla="*/ 306589 w 605578"/>
                <a:gd name="connsiteY46" fmla="*/ 297621 h 541801"/>
                <a:gd name="connsiteX47" fmla="*/ 298144 w 605578"/>
                <a:gd name="connsiteY47" fmla="*/ 339218 h 541801"/>
                <a:gd name="connsiteX48" fmla="*/ 298334 w 605578"/>
                <a:gd name="connsiteY48" fmla="*/ 339313 h 541801"/>
                <a:gd name="connsiteX49" fmla="*/ 308867 w 605578"/>
                <a:gd name="connsiteY49" fmla="*/ 353621 h 541801"/>
                <a:gd name="connsiteX50" fmla="*/ 309626 w 605578"/>
                <a:gd name="connsiteY50" fmla="*/ 355895 h 541801"/>
                <a:gd name="connsiteX51" fmla="*/ 315793 w 605578"/>
                <a:gd name="connsiteY51" fmla="*/ 373235 h 541801"/>
                <a:gd name="connsiteX52" fmla="*/ 319399 w 605578"/>
                <a:gd name="connsiteY52" fmla="*/ 375509 h 541801"/>
                <a:gd name="connsiteX53" fmla="*/ 324808 w 605578"/>
                <a:gd name="connsiteY53" fmla="*/ 377593 h 541801"/>
                <a:gd name="connsiteX54" fmla="*/ 427001 w 605578"/>
                <a:gd name="connsiteY54" fmla="*/ 422222 h 541801"/>
                <a:gd name="connsiteX55" fmla="*/ 464766 w 605578"/>
                <a:gd name="connsiteY55" fmla="*/ 534884 h 541801"/>
                <a:gd name="connsiteX56" fmla="*/ 463058 w 605578"/>
                <a:gd name="connsiteY56" fmla="*/ 539717 h 541801"/>
                <a:gd name="connsiteX57" fmla="*/ 458408 w 605578"/>
                <a:gd name="connsiteY57" fmla="*/ 541801 h 541801"/>
                <a:gd name="connsiteX58" fmla="*/ 232388 w 605578"/>
                <a:gd name="connsiteY58" fmla="*/ 541801 h 541801"/>
                <a:gd name="connsiteX59" fmla="*/ 6367 w 605578"/>
                <a:gd name="connsiteY59" fmla="*/ 541801 h 541801"/>
                <a:gd name="connsiteX60" fmla="*/ 1623 w 605578"/>
                <a:gd name="connsiteY60" fmla="*/ 539717 h 541801"/>
                <a:gd name="connsiteX61" fmla="*/ 10 w 605578"/>
                <a:gd name="connsiteY61" fmla="*/ 534884 h 541801"/>
                <a:gd name="connsiteX62" fmla="*/ 37775 w 605578"/>
                <a:gd name="connsiteY62" fmla="*/ 422222 h 541801"/>
                <a:gd name="connsiteX63" fmla="*/ 139968 w 605578"/>
                <a:gd name="connsiteY63" fmla="*/ 377593 h 541801"/>
                <a:gd name="connsiteX64" fmla="*/ 145377 w 605578"/>
                <a:gd name="connsiteY64" fmla="*/ 375509 h 541801"/>
                <a:gd name="connsiteX65" fmla="*/ 148982 w 605578"/>
                <a:gd name="connsiteY65" fmla="*/ 373235 h 541801"/>
                <a:gd name="connsiteX66" fmla="*/ 155150 w 605578"/>
                <a:gd name="connsiteY66" fmla="*/ 355895 h 541801"/>
                <a:gd name="connsiteX67" fmla="*/ 155814 w 605578"/>
                <a:gd name="connsiteY67" fmla="*/ 353621 h 541801"/>
                <a:gd name="connsiteX68" fmla="*/ 166441 w 605578"/>
                <a:gd name="connsiteY68" fmla="*/ 339313 h 541801"/>
                <a:gd name="connsiteX69" fmla="*/ 166631 w 605578"/>
                <a:gd name="connsiteY69" fmla="*/ 339218 h 541801"/>
                <a:gd name="connsiteX70" fmla="*/ 158186 w 605578"/>
                <a:gd name="connsiteY70" fmla="*/ 297621 h 541801"/>
                <a:gd name="connsiteX71" fmla="*/ 150500 w 605578"/>
                <a:gd name="connsiteY71" fmla="*/ 271090 h 541801"/>
                <a:gd name="connsiteX72" fmla="*/ 147179 w 605578"/>
                <a:gd name="connsiteY72" fmla="*/ 260194 h 541801"/>
                <a:gd name="connsiteX73" fmla="*/ 135508 w 605578"/>
                <a:gd name="connsiteY73" fmla="*/ 218123 h 541801"/>
                <a:gd name="connsiteX74" fmla="*/ 142245 w 605578"/>
                <a:gd name="connsiteY74" fmla="*/ 208458 h 541801"/>
                <a:gd name="connsiteX75" fmla="*/ 143099 w 605578"/>
                <a:gd name="connsiteY75" fmla="*/ 208174 h 541801"/>
                <a:gd name="connsiteX76" fmla="*/ 143194 w 605578"/>
                <a:gd name="connsiteY76" fmla="*/ 168756 h 541801"/>
                <a:gd name="connsiteX77" fmla="*/ 143099 w 605578"/>
                <a:gd name="connsiteY77" fmla="*/ 168756 h 541801"/>
                <a:gd name="connsiteX78" fmla="*/ 143099 w 605578"/>
                <a:gd name="connsiteY78" fmla="*/ 168567 h 541801"/>
                <a:gd name="connsiteX79" fmla="*/ 169288 w 605578"/>
                <a:gd name="connsiteY79" fmla="*/ 119106 h 541801"/>
                <a:gd name="connsiteX80" fmla="*/ 202593 w 605578"/>
                <a:gd name="connsiteY80" fmla="*/ 103944 h 541801"/>
                <a:gd name="connsiteX81" fmla="*/ 326516 w 605578"/>
                <a:gd name="connsiteY81" fmla="*/ 0 h 541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605578" h="541801">
                  <a:moveTo>
                    <a:pt x="463671" y="107894"/>
                  </a:moveTo>
                  <a:cubicBezTo>
                    <a:pt x="474077" y="107894"/>
                    <a:pt x="482512" y="116314"/>
                    <a:pt x="482512" y="126700"/>
                  </a:cubicBezTo>
                  <a:cubicBezTo>
                    <a:pt x="482512" y="137086"/>
                    <a:pt x="474077" y="145506"/>
                    <a:pt x="463671" y="145506"/>
                  </a:cubicBezTo>
                  <a:cubicBezTo>
                    <a:pt x="453265" y="145506"/>
                    <a:pt x="444830" y="137086"/>
                    <a:pt x="444830" y="126700"/>
                  </a:cubicBezTo>
                  <a:cubicBezTo>
                    <a:pt x="444830" y="116314"/>
                    <a:pt x="453265" y="107894"/>
                    <a:pt x="463671" y="107894"/>
                  </a:cubicBezTo>
                  <a:close/>
                  <a:moveTo>
                    <a:pt x="403126" y="107894"/>
                  </a:moveTo>
                  <a:cubicBezTo>
                    <a:pt x="413532" y="107894"/>
                    <a:pt x="421967" y="116314"/>
                    <a:pt x="421967" y="126700"/>
                  </a:cubicBezTo>
                  <a:cubicBezTo>
                    <a:pt x="421967" y="137086"/>
                    <a:pt x="413532" y="145506"/>
                    <a:pt x="403126" y="145506"/>
                  </a:cubicBezTo>
                  <a:cubicBezTo>
                    <a:pt x="392720" y="145506"/>
                    <a:pt x="384285" y="137086"/>
                    <a:pt x="384285" y="126700"/>
                  </a:cubicBezTo>
                  <a:cubicBezTo>
                    <a:pt x="384285" y="116314"/>
                    <a:pt x="392720" y="107894"/>
                    <a:pt x="403126" y="107894"/>
                  </a:cubicBezTo>
                  <a:close/>
                  <a:moveTo>
                    <a:pt x="342581" y="107894"/>
                  </a:moveTo>
                  <a:cubicBezTo>
                    <a:pt x="352987" y="107894"/>
                    <a:pt x="361422" y="116314"/>
                    <a:pt x="361422" y="126700"/>
                  </a:cubicBezTo>
                  <a:cubicBezTo>
                    <a:pt x="361422" y="137086"/>
                    <a:pt x="352987" y="145506"/>
                    <a:pt x="342581" y="145506"/>
                  </a:cubicBezTo>
                  <a:cubicBezTo>
                    <a:pt x="332175" y="145506"/>
                    <a:pt x="323740" y="137086"/>
                    <a:pt x="323740" y="126700"/>
                  </a:cubicBezTo>
                  <a:cubicBezTo>
                    <a:pt x="323740" y="116314"/>
                    <a:pt x="332175" y="107894"/>
                    <a:pt x="342581" y="107894"/>
                  </a:cubicBezTo>
                  <a:close/>
                  <a:moveTo>
                    <a:pt x="326516" y="30226"/>
                  </a:moveTo>
                  <a:cubicBezTo>
                    <a:pt x="283532" y="30226"/>
                    <a:pt x="247095" y="58652"/>
                    <a:pt x="235140" y="97785"/>
                  </a:cubicBezTo>
                  <a:cubicBezTo>
                    <a:pt x="238745" y="97501"/>
                    <a:pt x="241877" y="97406"/>
                    <a:pt x="244249" y="97406"/>
                  </a:cubicBezTo>
                  <a:cubicBezTo>
                    <a:pt x="251935" y="97406"/>
                    <a:pt x="270343" y="98259"/>
                    <a:pt x="275941" y="105745"/>
                  </a:cubicBezTo>
                  <a:cubicBezTo>
                    <a:pt x="278503" y="109251"/>
                    <a:pt x="285525" y="113610"/>
                    <a:pt x="292356" y="117874"/>
                  </a:cubicBezTo>
                  <a:cubicBezTo>
                    <a:pt x="297290" y="121001"/>
                    <a:pt x="302319" y="124127"/>
                    <a:pt x="306779" y="127539"/>
                  </a:cubicBezTo>
                  <a:cubicBezTo>
                    <a:pt x="316742" y="135214"/>
                    <a:pt x="321676" y="148763"/>
                    <a:pt x="321676" y="168756"/>
                  </a:cubicBezTo>
                  <a:lnTo>
                    <a:pt x="321676" y="208174"/>
                  </a:lnTo>
                  <a:cubicBezTo>
                    <a:pt x="321961" y="208269"/>
                    <a:pt x="322246" y="208363"/>
                    <a:pt x="322530" y="208458"/>
                  </a:cubicBezTo>
                  <a:cubicBezTo>
                    <a:pt x="326611" y="210353"/>
                    <a:pt x="328698" y="209500"/>
                    <a:pt x="329267" y="218123"/>
                  </a:cubicBezTo>
                  <a:cubicBezTo>
                    <a:pt x="329267" y="218976"/>
                    <a:pt x="329362" y="220018"/>
                    <a:pt x="329362" y="221060"/>
                  </a:cubicBezTo>
                  <a:lnTo>
                    <a:pt x="398914" y="221060"/>
                  </a:lnTo>
                  <a:lnTo>
                    <a:pt x="398914" y="287956"/>
                  </a:lnTo>
                  <a:lnTo>
                    <a:pt x="466379" y="221060"/>
                  </a:lnTo>
                  <a:lnTo>
                    <a:pt x="479758" y="221060"/>
                  </a:lnTo>
                  <a:cubicBezTo>
                    <a:pt x="532515" y="221060"/>
                    <a:pt x="575404" y="178326"/>
                    <a:pt x="575404" y="125644"/>
                  </a:cubicBezTo>
                  <a:cubicBezTo>
                    <a:pt x="575404" y="73055"/>
                    <a:pt x="532515" y="30226"/>
                    <a:pt x="479758" y="30226"/>
                  </a:cubicBezTo>
                  <a:close/>
                  <a:moveTo>
                    <a:pt x="326516" y="0"/>
                  </a:moveTo>
                  <a:lnTo>
                    <a:pt x="479758" y="0"/>
                  </a:lnTo>
                  <a:cubicBezTo>
                    <a:pt x="549120" y="0"/>
                    <a:pt x="605578" y="56378"/>
                    <a:pt x="605578" y="125644"/>
                  </a:cubicBezTo>
                  <a:cubicBezTo>
                    <a:pt x="605578" y="194908"/>
                    <a:pt x="549120" y="251287"/>
                    <a:pt x="479758" y="251287"/>
                  </a:cubicBezTo>
                  <a:lnTo>
                    <a:pt x="478809" y="251287"/>
                  </a:lnTo>
                  <a:lnTo>
                    <a:pt x="412009" y="317519"/>
                  </a:lnTo>
                  <a:cubicBezTo>
                    <a:pt x="407264" y="322257"/>
                    <a:pt x="400812" y="324910"/>
                    <a:pt x="394075" y="324910"/>
                  </a:cubicBezTo>
                  <a:cubicBezTo>
                    <a:pt x="390754" y="324910"/>
                    <a:pt x="387433" y="324247"/>
                    <a:pt x="384397" y="323015"/>
                  </a:cubicBezTo>
                  <a:cubicBezTo>
                    <a:pt x="374813" y="319036"/>
                    <a:pt x="368645" y="309844"/>
                    <a:pt x="368645" y="299611"/>
                  </a:cubicBezTo>
                  <a:lnTo>
                    <a:pt x="368645" y="251287"/>
                  </a:lnTo>
                  <a:lnTo>
                    <a:pt x="326516" y="251287"/>
                  </a:lnTo>
                  <a:cubicBezTo>
                    <a:pt x="325757" y="251287"/>
                    <a:pt x="325092" y="251287"/>
                    <a:pt x="324333" y="251287"/>
                  </a:cubicBezTo>
                  <a:cubicBezTo>
                    <a:pt x="322625" y="255172"/>
                    <a:pt x="320443" y="258393"/>
                    <a:pt x="317501" y="260194"/>
                  </a:cubicBezTo>
                  <a:cubicBezTo>
                    <a:pt x="315983" y="261804"/>
                    <a:pt x="314939" y="266258"/>
                    <a:pt x="314275" y="271090"/>
                  </a:cubicBezTo>
                  <a:cubicBezTo>
                    <a:pt x="313137" y="280376"/>
                    <a:pt x="311808" y="290799"/>
                    <a:pt x="306589" y="297621"/>
                  </a:cubicBezTo>
                  <a:cubicBezTo>
                    <a:pt x="294729" y="313256"/>
                    <a:pt x="297860" y="337323"/>
                    <a:pt x="298144" y="339218"/>
                  </a:cubicBezTo>
                  <a:cubicBezTo>
                    <a:pt x="298144" y="339218"/>
                    <a:pt x="298239" y="339218"/>
                    <a:pt x="298334" y="339313"/>
                  </a:cubicBezTo>
                  <a:cubicBezTo>
                    <a:pt x="305546" y="342534"/>
                    <a:pt x="307538" y="348978"/>
                    <a:pt x="308867" y="353621"/>
                  </a:cubicBezTo>
                  <a:lnTo>
                    <a:pt x="309626" y="355895"/>
                  </a:lnTo>
                  <a:cubicBezTo>
                    <a:pt x="311524" y="362054"/>
                    <a:pt x="313326" y="367739"/>
                    <a:pt x="315793" y="373235"/>
                  </a:cubicBezTo>
                  <a:cubicBezTo>
                    <a:pt x="316078" y="373708"/>
                    <a:pt x="317501" y="374845"/>
                    <a:pt x="319399" y="375509"/>
                  </a:cubicBezTo>
                  <a:lnTo>
                    <a:pt x="324808" y="377593"/>
                  </a:lnTo>
                  <a:cubicBezTo>
                    <a:pt x="358872" y="390669"/>
                    <a:pt x="394170" y="404124"/>
                    <a:pt x="427001" y="422222"/>
                  </a:cubicBezTo>
                  <a:cubicBezTo>
                    <a:pt x="457934" y="439373"/>
                    <a:pt x="464481" y="531947"/>
                    <a:pt x="464766" y="534884"/>
                  </a:cubicBezTo>
                  <a:cubicBezTo>
                    <a:pt x="464861" y="536685"/>
                    <a:pt x="464291" y="538390"/>
                    <a:pt x="463058" y="539717"/>
                  </a:cubicBezTo>
                  <a:cubicBezTo>
                    <a:pt x="461919" y="541043"/>
                    <a:pt x="460211" y="541801"/>
                    <a:pt x="458408" y="541801"/>
                  </a:cubicBezTo>
                  <a:lnTo>
                    <a:pt x="232388" y="541801"/>
                  </a:lnTo>
                  <a:lnTo>
                    <a:pt x="6367" y="541801"/>
                  </a:lnTo>
                  <a:cubicBezTo>
                    <a:pt x="4564" y="541801"/>
                    <a:pt x="2857" y="541043"/>
                    <a:pt x="1623" y="539717"/>
                  </a:cubicBezTo>
                  <a:cubicBezTo>
                    <a:pt x="484" y="538390"/>
                    <a:pt x="-85" y="536685"/>
                    <a:pt x="10" y="534884"/>
                  </a:cubicBezTo>
                  <a:cubicBezTo>
                    <a:pt x="295" y="531947"/>
                    <a:pt x="6842" y="439373"/>
                    <a:pt x="37775" y="422222"/>
                  </a:cubicBezTo>
                  <a:cubicBezTo>
                    <a:pt x="70606" y="404124"/>
                    <a:pt x="105809" y="390669"/>
                    <a:pt x="139968" y="377593"/>
                  </a:cubicBezTo>
                  <a:lnTo>
                    <a:pt x="145377" y="375509"/>
                  </a:lnTo>
                  <a:cubicBezTo>
                    <a:pt x="147274" y="374845"/>
                    <a:pt x="148698" y="373708"/>
                    <a:pt x="148982" y="373235"/>
                  </a:cubicBezTo>
                  <a:cubicBezTo>
                    <a:pt x="151449" y="367739"/>
                    <a:pt x="153252" y="362054"/>
                    <a:pt x="155150" y="355895"/>
                  </a:cubicBezTo>
                  <a:lnTo>
                    <a:pt x="155814" y="353621"/>
                  </a:lnTo>
                  <a:cubicBezTo>
                    <a:pt x="157237" y="348978"/>
                    <a:pt x="159135" y="342534"/>
                    <a:pt x="166441" y="339313"/>
                  </a:cubicBezTo>
                  <a:cubicBezTo>
                    <a:pt x="166536" y="339218"/>
                    <a:pt x="166631" y="339218"/>
                    <a:pt x="166631" y="339218"/>
                  </a:cubicBezTo>
                  <a:cubicBezTo>
                    <a:pt x="166916" y="337323"/>
                    <a:pt x="170047" y="313256"/>
                    <a:pt x="158186" y="297621"/>
                  </a:cubicBezTo>
                  <a:cubicBezTo>
                    <a:pt x="152968" y="290799"/>
                    <a:pt x="151639" y="280376"/>
                    <a:pt x="150500" y="271090"/>
                  </a:cubicBezTo>
                  <a:cubicBezTo>
                    <a:pt x="149836" y="266163"/>
                    <a:pt x="148793" y="261804"/>
                    <a:pt x="147179" y="260194"/>
                  </a:cubicBezTo>
                  <a:cubicBezTo>
                    <a:pt x="136647" y="253750"/>
                    <a:pt x="134939" y="227883"/>
                    <a:pt x="135508" y="218123"/>
                  </a:cubicBezTo>
                  <a:cubicBezTo>
                    <a:pt x="136078" y="209500"/>
                    <a:pt x="138165" y="210353"/>
                    <a:pt x="142245" y="208458"/>
                  </a:cubicBezTo>
                  <a:cubicBezTo>
                    <a:pt x="142530" y="208363"/>
                    <a:pt x="142815" y="208269"/>
                    <a:pt x="143099" y="208174"/>
                  </a:cubicBezTo>
                  <a:lnTo>
                    <a:pt x="143194" y="168756"/>
                  </a:lnTo>
                  <a:lnTo>
                    <a:pt x="143099" y="168756"/>
                  </a:lnTo>
                  <a:cubicBezTo>
                    <a:pt x="143099" y="168756"/>
                    <a:pt x="143099" y="168662"/>
                    <a:pt x="143099" y="168567"/>
                  </a:cubicBezTo>
                  <a:cubicBezTo>
                    <a:pt x="143953" y="145068"/>
                    <a:pt x="152019" y="129813"/>
                    <a:pt x="169288" y="119106"/>
                  </a:cubicBezTo>
                  <a:cubicBezTo>
                    <a:pt x="180675" y="111999"/>
                    <a:pt x="192061" y="107166"/>
                    <a:pt x="202593" y="103944"/>
                  </a:cubicBezTo>
                  <a:cubicBezTo>
                    <a:pt x="212936" y="45008"/>
                    <a:pt x="264555" y="0"/>
                    <a:pt x="326516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A3B3BB41-2534-4E94-A49B-53A301B1BF25}"/>
                </a:ext>
              </a:extLst>
            </p:cNvPr>
            <p:cNvSpPr/>
            <p:nvPr/>
          </p:nvSpPr>
          <p:spPr>
            <a:xfrm>
              <a:off x="6821983" y="4953771"/>
              <a:ext cx="1203335" cy="1203335"/>
            </a:xfrm>
            <a:prstGeom prst="ellipse">
              <a:avLst/>
            </a:prstGeom>
            <a:solidFill>
              <a:srgbClr val="73A06A"/>
            </a:solidFill>
            <a:ln>
              <a:solidFill>
                <a:srgbClr val="B1CC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72B33144-C512-4973-9C23-112D55A64129}"/>
                </a:ext>
              </a:extLst>
            </p:cNvPr>
            <p:cNvSpPr/>
            <p:nvPr/>
          </p:nvSpPr>
          <p:spPr>
            <a:xfrm>
              <a:off x="2964976" y="3148779"/>
              <a:ext cx="1203335" cy="1203335"/>
            </a:xfrm>
            <a:prstGeom prst="ellipse">
              <a:avLst/>
            </a:prstGeom>
            <a:solidFill>
              <a:srgbClr val="73A06A"/>
            </a:solidFill>
            <a:ln>
              <a:solidFill>
                <a:srgbClr val="B1CC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phone-tablet-and-laptop_81043">
              <a:extLst>
                <a:ext uri="{FF2B5EF4-FFF2-40B4-BE49-F238E27FC236}">
                  <a16:creationId xmlns:a16="http://schemas.microsoft.com/office/drawing/2014/main" id="{01357070-1268-483F-A885-3CE8A3EE778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24018" y="5284511"/>
              <a:ext cx="609685" cy="499595"/>
            </a:xfrm>
            <a:custGeom>
              <a:avLst/>
              <a:gdLst>
                <a:gd name="connsiteX0" fmla="*/ 73776 w 605733"/>
                <a:gd name="connsiteY0" fmla="*/ 463060 h 496357"/>
                <a:gd name="connsiteX1" fmla="*/ 63223 w 605733"/>
                <a:gd name="connsiteY1" fmla="*/ 473595 h 496357"/>
                <a:gd name="connsiteX2" fmla="*/ 66709 w 605733"/>
                <a:gd name="connsiteY2" fmla="*/ 481402 h 496357"/>
                <a:gd name="connsiteX3" fmla="*/ 73776 w 605733"/>
                <a:gd name="connsiteY3" fmla="*/ 484223 h 496357"/>
                <a:gd name="connsiteX4" fmla="*/ 80937 w 605733"/>
                <a:gd name="connsiteY4" fmla="*/ 481402 h 496357"/>
                <a:gd name="connsiteX5" fmla="*/ 84423 w 605733"/>
                <a:gd name="connsiteY5" fmla="*/ 473595 h 496357"/>
                <a:gd name="connsiteX6" fmla="*/ 73776 w 605733"/>
                <a:gd name="connsiteY6" fmla="*/ 463060 h 496357"/>
                <a:gd name="connsiteX7" fmla="*/ 211779 w 605733"/>
                <a:gd name="connsiteY7" fmla="*/ 386666 h 496357"/>
                <a:gd name="connsiteX8" fmla="*/ 198683 w 605733"/>
                <a:gd name="connsiteY8" fmla="*/ 399740 h 496357"/>
                <a:gd name="connsiteX9" fmla="*/ 200190 w 605733"/>
                <a:gd name="connsiteY9" fmla="*/ 405572 h 496357"/>
                <a:gd name="connsiteX10" fmla="*/ 211779 w 605733"/>
                <a:gd name="connsiteY10" fmla="*/ 412814 h 496357"/>
                <a:gd name="connsiteX11" fmla="*/ 223273 w 605733"/>
                <a:gd name="connsiteY11" fmla="*/ 405572 h 496357"/>
                <a:gd name="connsiteX12" fmla="*/ 224875 w 605733"/>
                <a:gd name="connsiteY12" fmla="*/ 399740 h 496357"/>
                <a:gd name="connsiteX13" fmla="*/ 211779 w 605733"/>
                <a:gd name="connsiteY13" fmla="*/ 386666 h 496357"/>
                <a:gd name="connsiteX14" fmla="*/ 354026 w 605733"/>
                <a:gd name="connsiteY14" fmla="*/ 306536 h 496357"/>
                <a:gd name="connsiteX15" fmla="*/ 593016 w 605733"/>
                <a:gd name="connsiteY15" fmla="*/ 306536 h 496357"/>
                <a:gd name="connsiteX16" fmla="*/ 605733 w 605733"/>
                <a:gd name="connsiteY16" fmla="*/ 319144 h 496357"/>
                <a:gd name="connsiteX17" fmla="*/ 572574 w 605733"/>
                <a:gd name="connsiteY17" fmla="*/ 352262 h 496357"/>
                <a:gd name="connsiteX18" fmla="*/ 354026 w 605733"/>
                <a:gd name="connsiteY18" fmla="*/ 352262 h 496357"/>
                <a:gd name="connsiteX19" fmla="*/ 30057 w 605733"/>
                <a:gd name="connsiteY19" fmla="*/ 292249 h 496357"/>
                <a:gd name="connsiteX20" fmla="*/ 30057 w 605733"/>
                <a:gd name="connsiteY20" fmla="*/ 451303 h 496357"/>
                <a:gd name="connsiteX21" fmla="*/ 117495 w 605733"/>
                <a:gd name="connsiteY21" fmla="*/ 451303 h 496357"/>
                <a:gd name="connsiteX22" fmla="*/ 117495 w 605733"/>
                <a:gd name="connsiteY22" fmla="*/ 292249 h 496357"/>
                <a:gd name="connsiteX23" fmla="*/ 25157 w 605733"/>
                <a:gd name="connsiteY23" fmla="*/ 262150 h 496357"/>
                <a:gd name="connsiteX24" fmla="*/ 122489 w 605733"/>
                <a:gd name="connsiteY24" fmla="*/ 262150 h 496357"/>
                <a:gd name="connsiteX25" fmla="*/ 147552 w 605733"/>
                <a:gd name="connsiteY25" fmla="*/ 287264 h 496357"/>
                <a:gd name="connsiteX26" fmla="*/ 147552 w 605733"/>
                <a:gd name="connsiteY26" fmla="*/ 471337 h 496357"/>
                <a:gd name="connsiteX27" fmla="*/ 122489 w 605733"/>
                <a:gd name="connsiteY27" fmla="*/ 496357 h 496357"/>
                <a:gd name="connsiteX28" fmla="*/ 25157 w 605733"/>
                <a:gd name="connsiteY28" fmla="*/ 496357 h 496357"/>
                <a:gd name="connsiteX29" fmla="*/ 0 w 605733"/>
                <a:gd name="connsiteY29" fmla="*/ 471337 h 496357"/>
                <a:gd name="connsiteX30" fmla="*/ 0 w 605733"/>
                <a:gd name="connsiteY30" fmla="*/ 287264 h 496357"/>
                <a:gd name="connsiteX31" fmla="*/ 25157 w 605733"/>
                <a:gd name="connsiteY31" fmla="*/ 262150 h 496357"/>
                <a:gd name="connsiteX32" fmla="*/ 141305 w 605733"/>
                <a:gd name="connsiteY32" fmla="*/ 137603 h 496357"/>
                <a:gd name="connsiteX33" fmla="*/ 282252 w 605733"/>
                <a:gd name="connsiteY33" fmla="*/ 137603 h 496357"/>
                <a:gd name="connsiteX34" fmla="*/ 323895 w 605733"/>
                <a:gd name="connsiteY34" fmla="*/ 179176 h 496357"/>
                <a:gd name="connsiteX35" fmla="*/ 323895 w 605733"/>
                <a:gd name="connsiteY35" fmla="*/ 389488 h 496357"/>
                <a:gd name="connsiteX36" fmla="*/ 282252 w 605733"/>
                <a:gd name="connsiteY36" fmla="*/ 431155 h 496357"/>
                <a:gd name="connsiteX37" fmla="*/ 172679 w 605733"/>
                <a:gd name="connsiteY37" fmla="*/ 431155 h 496357"/>
                <a:gd name="connsiteX38" fmla="*/ 172679 w 605733"/>
                <a:gd name="connsiteY38" fmla="*/ 374533 h 496357"/>
                <a:gd name="connsiteX39" fmla="*/ 283759 w 605733"/>
                <a:gd name="connsiteY39" fmla="*/ 374533 h 496357"/>
                <a:gd name="connsiteX40" fmla="*/ 283759 w 605733"/>
                <a:gd name="connsiteY40" fmla="*/ 179176 h 496357"/>
                <a:gd name="connsiteX41" fmla="*/ 282252 w 605733"/>
                <a:gd name="connsiteY41" fmla="*/ 177671 h 496357"/>
                <a:gd name="connsiteX42" fmla="*/ 141305 w 605733"/>
                <a:gd name="connsiteY42" fmla="*/ 177671 h 496357"/>
                <a:gd name="connsiteX43" fmla="*/ 139704 w 605733"/>
                <a:gd name="connsiteY43" fmla="*/ 179176 h 496357"/>
                <a:gd name="connsiteX44" fmla="*/ 139704 w 605733"/>
                <a:gd name="connsiteY44" fmla="*/ 240313 h 496357"/>
                <a:gd name="connsiteX45" fmla="*/ 122462 w 605733"/>
                <a:gd name="connsiteY45" fmla="*/ 237115 h 496357"/>
                <a:gd name="connsiteX46" fmla="*/ 99568 w 605733"/>
                <a:gd name="connsiteY46" fmla="*/ 237115 h 496357"/>
                <a:gd name="connsiteX47" fmla="*/ 99568 w 605733"/>
                <a:gd name="connsiteY47" fmla="*/ 179176 h 496357"/>
                <a:gd name="connsiteX48" fmla="*/ 141305 w 605733"/>
                <a:gd name="connsiteY48" fmla="*/ 137603 h 496357"/>
                <a:gd name="connsiteX49" fmla="*/ 208945 w 605733"/>
                <a:gd name="connsiteY49" fmla="*/ 0 h 496357"/>
                <a:gd name="connsiteX50" fmla="*/ 533286 w 605733"/>
                <a:gd name="connsiteY50" fmla="*/ 0 h 496357"/>
                <a:gd name="connsiteX51" fmla="*/ 572003 w 605733"/>
                <a:gd name="connsiteY51" fmla="*/ 38752 h 496357"/>
                <a:gd name="connsiteX52" fmla="*/ 572003 w 605733"/>
                <a:gd name="connsiteY52" fmla="*/ 258563 h 496357"/>
                <a:gd name="connsiteX53" fmla="*/ 533286 w 605733"/>
                <a:gd name="connsiteY53" fmla="*/ 297221 h 496357"/>
                <a:gd name="connsiteX54" fmla="*/ 354017 w 605733"/>
                <a:gd name="connsiteY54" fmla="*/ 297221 h 496357"/>
                <a:gd name="connsiteX55" fmla="*/ 354017 w 605733"/>
                <a:gd name="connsiteY55" fmla="*/ 257905 h 496357"/>
                <a:gd name="connsiteX56" fmla="*/ 531873 w 605733"/>
                <a:gd name="connsiteY56" fmla="*/ 257153 h 496357"/>
                <a:gd name="connsiteX57" fmla="*/ 531873 w 605733"/>
                <a:gd name="connsiteY57" fmla="*/ 38752 h 496357"/>
                <a:gd name="connsiteX58" fmla="*/ 208945 w 605733"/>
                <a:gd name="connsiteY58" fmla="*/ 40068 h 496357"/>
                <a:gd name="connsiteX59" fmla="*/ 209321 w 605733"/>
                <a:gd name="connsiteY59" fmla="*/ 107507 h 496357"/>
                <a:gd name="connsiteX60" fmla="*/ 170133 w 605733"/>
                <a:gd name="connsiteY60" fmla="*/ 107507 h 496357"/>
                <a:gd name="connsiteX61" fmla="*/ 170133 w 605733"/>
                <a:gd name="connsiteY61" fmla="*/ 38752 h 496357"/>
                <a:gd name="connsiteX62" fmla="*/ 208945 w 605733"/>
                <a:gd name="connsiteY62" fmla="*/ 0 h 49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605733" h="496357">
                  <a:moveTo>
                    <a:pt x="73776" y="463060"/>
                  </a:moveTo>
                  <a:cubicBezTo>
                    <a:pt x="67934" y="463060"/>
                    <a:pt x="63223" y="467763"/>
                    <a:pt x="63223" y="473595"/>
                  </a:cubicBezTo>
                  <a:cubicBezTo>
                    <a:pt x="63223" y="476699"/>
                    <a:pt x="64542" y="479426"/>
                    <a:pt x="66709" y="481402"/>
                  </a:cubicBezTo>
                  <a:cubicBezTo>
                    <a:pt x="68594" y="483095"/>
                    <a:pt x="71044" y="484223"/>
                    <a:pt x="73776" y="484223"/>
                  </a:cubicBezTo>
                  <a:cubicBezTo>
                    <a:pt x="76508" y="484223"/>
                    <a:pt x="79052" y="483095"/>
                    <a:pt x="80937" y="481402"/>
                  </a:cubicBezTo>
                  <a:cubicBezTo>
                    <a:pt x="83010" y="479426"/>
                    <a:pt x="84423" y="476699"/>
                    <a:pt x="84423" y="473595"/>
                  </a:cubicBezTo>
                  <a:cubicBezTo>
                    <a:pt x="84423" y="467763"/>
                    <a:pt x="79618" y="463060"/>
                    <a:pt x="73776" y="463060"/>
                  </a:cubicBezTo>
                  <a:close/>
                  <a:moveTo>
                    <a:pt x="211779" y="386666"/>
                  </a:moveTo>
                  <a:cubicBezTo>
                    <a:pt x="204524" y="386666"/>
                    <a:pt x="198683" y="392498"/>
                    <a:pt x="198683" y="399740"/>
                  </a:cubicBezTo>
                  <a:cubicBezTo>
                    <a:pt x="198683" y="401903"/>
                    <a:pt x="199248" y="403784"/>
                    <a:pt x="200190" y="405572"/>
                  </a:cubicBezTo>
                  <a:cubicBezTo>
                    <a:pt x="202357" y="409804"/>
                    <a:pt x="206691" y="412814"/>
                    <a:pt x="211779" y="412814"/>
                  </a:cubicBezTo>
                  <a:cubicBezTo>
                    <a:pt x="216866" y="412814"/>
                    <a:pt x="221106" y="409804"/>
                    <a:pt x="223273" y="405572"/>
                  </a:cubicBezTo>
                  <a:cubicBezTo>
                    <a:pt x="224215" y="403784"/>
                    <a:pt x="224875" y="401903"/>
                    <a:pt x="224875" y="399740"/>
                  </a:cubicBezTo>
                  <a:cubicBezTo>
                    <a:pt x="224875" y="392498"/>
                    <a:pt x="218939" y="386666"/>
                    <a:pt x="211779" y="386666"/>
                  </a:cubicBezTo>
                  <a:close/>
                  <a:moveTo>
                    <a:pt x="354026" y="306536"/>
                  </a:moveTo>
                  <a:lnTo>
                    <a:pt x="593016" y="306536"/>
                  </a:lnTo>
                  <a:cubicBezTo>
                    <a:pt x="600081" y="306536"/>
                    <a:pt x="605733" y="312181"/>
                    <a:pt x="605733" y="319144"/>
                  </a:cubicBezTo>
                  <a:cubicBezTo>
                    <a:pt x="605733" y="337396"/>
                    <a:pt x="590849" y="352262"/>
                    <a:pt x="572574" y="352262"/>
                  </a:cubicBezTo>
                  <a:lnTo>
                    <a:pt x="354026" y="352262"/>
                  </a:lnTo>
                  <a:close/>
                  <a:moveTo>
                    <a:pt x="30057" y="292249"/>
                  </a:moveTo>
                  <a:lnTo>
                    <a:pt x="30057" y="451303"/>
                  </a:lnTo>
                  <a:lnTo>
                    <a:pt x="117495" y="451303"/>
                  </a:lnTo>
                  <a:lnTo>
                    <a:pt x="117495" y="292249"/>
                  </a:lnTo>
                  <a:close/>
                  <a:moveTo>
                    <a:pt x="25157" y="262150"/>
                  </a:moveTo>
                  <a:lnTo>
                    <a:pt x="122489" y="262150"/>
                  </a:lnTo>
                  <a:cubicBezTo>
                    <a:pt x="136340" y="262150"/>
                    <a:pt x="147552" y="273437"/>
                    <a:pt x="147552" y="287264"/>
                  </a:cubicBezTo>
                  <a:lnTo>
                    <a:pt x="147552" y="471337"/>
                  </a:lnTo>
                  <a:cubicBezTo>
                    <a:pt x="147552" y="485164"/>
                    <a:pt x="136340" y="496357"/>
                    <a:pt x="122489" y="496357"/>
                  </a:cubicBezTo>
                  <a:lnTo>
                    <a:pt x="25157" y="496357"/>
                  </a:lnTo>
                  <a:cubicBezTo>
                    <a:pt x="11307" y="496357"/>
                    <a:pt x="0" y="485164"/>
                    <a:pt x="0" y="471337"/>
                  </a:cubicBezTo>
                  <a:lnTo>
                    <a:pt x="0" y="287264"/>
                  </a:lnTo>
                  <a:cubicBezTo>
                    <a:pt x="0" y="273437"/>
                    <a:pt x="11307" y="262150"/>
                    <a:pt x="25157" y="262150"/>
                  </a:cubicBezTo>
                  <a:close/>
                  <a:moveTo>
                    <a:pt x="141305" y="137603"/>
                  </a:moveTo>
                  <a:lnTo>
                    <a:pt x="282252" y="137603"/>
                  </a:lnTo>
                  <a:cubicBezTo>
                    <a:pt x="305240" y="137603"/>
                    <a:pt x="323895" y="156226"/>
                    <a:pt x="323895" y="179176"/>
                  </a:cubicBezTo>
                  <a:lnTo>
                    <a:pt x="323895" y="389488"/>
                  </a:lnTo>
                  <a:cubicBezTo>
                    <a:pt x="323895" y="412438"/>
                    <a:pt x="305240" y="431155"/>
                    <a:pt x="282252" y="431155"/>
                  </a:cubicBezTo>
                  <a:lnTo>
                    <a:pt x="172679" y="431155"/>
                  </a:lnTo>
                  <a:lnTo>
                    <a:pt x="172679" y="374533"/>
                  </a:lnTo>
                  <a:lnTo>
                    <a:pt x="283759" y="374533"/>
                  </a:lnTo>
                  <a:lnTo>
                    <a:pt x="283759" y="179176"/>
                  </a:lnTo>
                  <a:cubicBezTo>
                    <a:pt x="283759" y="178330"/>
                    <a:pt x="283100" y="177671"/>
                    <a:pt x="282252" y="177671"/>
                  </a:cubicBezTo>
                  <a:lnTo>
                    <a:pt x="141305" y="177671"/>
                  </a:lnTo>
                  <a:cubicBezTo>
                    <a:pt x="140363" y="177671"/>
                    <a:pt x="139704" y="178330"/>
                    <a:pt x="139704" y="179176"/>
                  </a:cubicBezTo>
                  <a:lnTo>
                    <a:pt x="139704" y="240313"/>
                  </a:lnTo>
                  <a:cubicBezTo>
                    <a:pt x="134334" y="238338"/>
                    <a:pt x="128492" y="237115"/>
                    <a:pt x="122462" y="237115"/>
                  </a:cubicBezTo>
                  <a:lnTo>
                    <a:pt x="99568" y="237115"/>
                  </a:lnTo>
                  <a:lnTo>
                    <a:pt x="99568" y="179176"/>
                  </a:lnTo>
                  <a:cubicBezTo>
                    <a:pt x="99568" y="156226"/>
                    <a:pt x="118317" y="137603"/>
                    <a:pt x="141305" y="137603"/>
                  </a:cubicBezTo>
                  <a:close/>
                  <a:moveTo>
                    <a:pt x="208945" y="0"/>
                  </a:moveTo>
                  <a:lnTo>
                    <a:pt x="533286" y="0"/>
                  </a:lnTo>
                  <a:cubicBezTo>
                    <a:pt x="554670" y="0"/>
                    <a:pt x="572003" y="17401"/>
                    <a:pt x="572003" y="38752"/>
                  </a:cubicBezTo>
                  <a:lnTo>
                    <a:pt x="572003" y="258563"/>
                  </a:lnTo>
                  <a:cubicBezTo>
                    <a:pt x="572003" y="279820"/>
                    <a:pt x="554670" y="297221"/>
                    <a:pt x="533286" y="297221"/>
                  </a:cubicBezTo>
                  <a:lnTo>
                    <a:pt x="354017" y="297221"/>
                  </a:lnTo>
                  <a:lnTo>
                    <a:pt x="354017" y="257905"/>
                  </a:lnTo>
                  <a:lnTo>
                    <a:pt x="531873" y="257153"/>
                  </a:lnTo>
                  <a:lnTo>
                    <a:pt x="531873" y="38752"/>
                  </a:lnTo>
                  <a:lnTo>
                    <a:pt x="208945" y="40068"/>
                  </a:lnTo>
                  <a:lnTo>
                    <a:pt x="209321" y="107507"/>
                  </a:lnTo>
                  <a:lnTo>
                    <a:pt x="170133" y="107507"/>
                  </a:lnTo>
                  <a:lnTo>
                    <a:pt x="170133" y="38752"/>
                  </a:lnTo>
                  <a:cubicBezTo>
                    <a:pt x="170133" y="17401"/>
                    <a:pt x="187561" y="0"/>
                    <a:pt x="208945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</p:sp>
        <p:sp>
          <p:nvSpPr>
            <p:cNvPr id="44" name="banker_385664">
              <a:extLst>
                <a:ext uri="{FF2B5EF4-FFF2-40B4-BE49-F238E27FC236}">
                  <a16:creationId xmlns:a16="http://schemas.microsoft.com/office/drawing/2014/main" id="{92E36FCC-8881-49FF-83D3-B9706F3AB85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217657" y="3422276"/>
              <a:ext cx="609685" cy="548433"/>
            </a:xfrm>
            <a:custGeom>
              <a:avLst/>
              <a:gdLst>
                <a:gd name="connsiteX0" fmla="*/ 54024 w 607568"/>
                <a:gd name="connsiteY0" fmla="*/ 450648 h 546529"/>
                <a:gd name="connsiteX1" fmla="*/ 54024 w 607568"/>
                <a:gd name="connsiteY1" fmla="*/ 486637 h 546529"/>
                <a:gd name="connsiteX2" fmla="*/ 241819 w 607568"/>
                <a:gd name="connsiteY2" fmla="*/ 486637 h 546529"/>
                <a:gd name="connsiteX3" fmla="*/ 241819 w 607568"/>
                <a:gd name="connsiteY3" fmla="*/ 450648 h 546529"/>
                <a:gd name="connsiteX4" fmla="*/ 54024 w 607568"/>
                <a:gd name="connsiteY4" fmla="*/ 390756 h 546529"/>
                <a:gd name="connsiteX5" fmla="*/ 54024 w 607568"/>
                <a:gd name="connsiteY5" fmla="*/ 426744 h 546529"/>
                <a:gd name="connsiteX6" fmla="*/ 241819 w 607568"/>
                <a:gd name="connsiteY6" fmla="*/ 426744 h 546529"/>
                <a:gd name="connsiteX7" fmla="*/ 241819 w 607568"/>
                <a:gd name="connsiteY7" fmla="*/ 390756 h 546529"/>
                <a:gd name="connsiteX8" fmla="*/ 54024 w 607568"/>
                <a:gd name="connsiteY8" fmla="*/ 330863 h 546529"/>
                <a:gd name="connsiteX9" fmla="*/ 54024 w 607568"/>
                <a:gd name="connsiteY9" fmla="*/ 366852 h 546529"/>
                <a:gd name="connsiteX10" fmla="*/ 241819 w 607568"/>
                <a:gd name="connsiteY10" fmla="*/ 366852 h 546529"/>
                <a:gd name="connsiteX11" fmla="*/ 241819 w 607568"/>
                <a:gd name="connsiteY11" fmla="*/ 330863 h 546529"/>
                <a:gd name="connsiteX12" fmla="*/ 0 w 607568"/>
                <a:gd name="connsiteY12" fmla="*/ 270971 h 546529"/>
                <a:gd name="connsiteX13" fmla="*/ 340611 w 607568"/>
                <a:gd name="connsiteY13" fmla="*/ 270971 h 546529"/>
                <a:gd name="connsiteX14" fmla="*/ 290948 w 607568"/>
                <a:gd name="connsiteY14" fmla="*/ 356811 h 546529"/>
                <a:gd name="connsiteX15" fmla="*/ 285964 w 607568"/>
                <a:gd name="connsiteY15" fmla="*/ 365519 h 546529"/>
                <a:gd name="connsiteX16" fmla="*/ 286142 w 607568"/>
                <a:gd name="connsiteY16" fmla="*/ 375472 h 546529"/>
                <a:gd name="connsiteX17" fmla="*/ 287566 w 607568"/>
                <a:gd name="connsiteY17" fmla="*/ 452247 h 546529"/>
                <a:gd name="connsiteX18" fmla="*/ 288634 w 607568"/>
                <a:gd name="connsiteY18" fmla="*/ 511962 h 546529"/>
                <a:gd name="connsiteX19" fmla="*/ 340967 w 607568"/>
                <a:gd name="connsiteY19" fmla="*/ 483082 h 546529"/>
                <a:gd name="connsiteX20" fmla="*/ 408342 w 607568"/>
                <a:gd name="connsiteY20" fmla="*/ 445849 h 546529"/>
                <a:gd name="connsiteX21" fmla="*/ 417064 w 607568"/>
                <a:gd name="connsiteY21" fmla="*/ 441051 h 546529"/>
                <a:gd name="connsiteX22" fmla="*/ 422048 w 607568"/>
                <a:gd name="connsiteY22" fmla="*/ 432431 h 546529"/>
                <a:gd name="connsiteX23" fmla="*/ 504999 w 607568"/>
                <a:gd name="connsiteY23" fmla="*/ 288921 h 546529"/>
                <a:gd name="connsiteX24" fmla="*/ 515412 w 607568"/>
                <a:gd name="connsiteY24" fmla="*/ 270971 h 546529"/>
                <a:gd name="connsiteX25" fmla="*/ 606016 w 607568"/>
                <a:gd name="connsiteY25" fmla="*/ 270971 h 546529"/>
                <a:gd name="connsiteX26" fmla="*/ 606016 w 607568"/>
                <a:gd name="connsiteY26" fmla="*/ 546529 h 546529"/>
                <a:gd name="connsiteX27" fmla="*/ 0 w 607568"/>
                <a:gd name="connsiteY27" fmla="*/ 546529 h 546529"/>
                <a:gd name="connsiteX28" fmla="*/ 490871 w 607568"/>
                <a:gd name="connsiteY28" fmla="*/ 82985 h 546529"/>
                <a:gd name="connsiteX29" fmla="*/ 559584 w 607568"/>
                <a:gd name="connsiteY29" fmla="*/ 122621 h 546529"/>
                <a:gd name="connsiteX30" fmla="*/ 473870 w 607568"/>
                <a:gd name="connsiteY30" fmla="*/ 270946 h 546529"/>
                <a:gd name="connsiteX31" fmla="*/ 390915 w 607568"/>
                <a:gd name="connsiteY31" fmla="*/ 414382 h 546529"/>
                <a:gd name="connsiteX32" fmla="*/ 323537 w 607568"/>
                <a:gd name="connsiteY32" fmla="*/ 451619 h 546529"/>
                <a:gd name="connsiteX33" fmla="*/ 322202 w 607568"/>
                <a:gd name="connsiteY33" fmla="*/ 374835 h 546529"/>
                <a:gd name="connsiteX34" fmla="*/ 382193 w 607568"/>
                <a:gd name="connsiteY34" fmla="*/ 270946 h 546529"/>
                <a:gd name="connsiteX35" fmla="*/ 538846 w 607568"/>
                <a:gd name="connsiteY35" fmla="*/ 0 h 546529"/>
                <a:gd name="connsiteX36" fmla="*/ 607568 w 607568"/>
                <a:gd name="connsiteY36" fmla="*/ 39630 h 546529"/>
                <a:gd name="connsiteX37" fmla="*/ 577569 w 607568"/>
                <a:gd name="connsiteY37" fmla="*/ 91523 h 546529"/>
                <a:gd name="connsiteX38" fmla="*/ 508847 w 607568"/>
                <a:gd name="connsiteY38" fmla="*/ 51893 h 546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07568" h="546529">
                  <a:moveTo>
                    <a:pt x="54024" y="450648"/>
                  </a:moveTo>
                  <a:lnTo>
                    <a:pt x="54024" y="486637"/>
                  </a:lnTo>
                  <a:lnTo>
                    <a:pt x="241819" y="486637"/>
                  </a:lnTo>
                  <a:lnTo>
                    <a:pt x="241819" y="450648"/>
                  </a:lnTo>
                  <a:close/>
                  <a:moveTo>
                    <a:pt x="54024" y="390756"/>
                  </a:moveTo>
                  <a:lnTo>
                    <a:pt x="54024" y="426744"/>
                  </a:lnTo>
                  <a:lnTo>
                    <a:pt x="241819" y="426744"/>
                  </a:lnTo>
                  <a:lnTo>
                    <a:pt x="241819" y="390756"/>
                  </a:lnTo>
                  <a:close/>
                  <a:moveTo>
                    <a:pt x="54024" y="330863"/>
                  </a:moveTo>
                  <a:lnTo>
                    <a:pt x="54024" y="366852"/>
                  </a:lnTo>
                  <a:lnTo>
                    <a:pt x="241819" y="366852"/>
                  </a:lnTo>
                  <a:lnTo>
                    <a:pt x="241819" y="330863"/>
                  </a:lnTo>
                  <a:close/>
                  <a:moveTo>
                    <a:pt x="0" y="270971"/>
                  </a:moveTo>
                  <a:lnTo>
                    <a:pt x="340611" y="270971"/>
                  </a:lnTo>
                  <a:lnTo>
                    <a:pt x="290948" y="356811"/>
                  </a:lnTo>
                  <a:lnTo>
                    <a:pt x="285964" y="365519"/>
                  </a:lnTo>
                  <a:lnTo>
                    <a:pt x="286142" y="375472"/>
                  </a:lnTo>
                  <a:lnTo>
                    <a:pt x="287566" y="452247"/>
                  </a:lnTo>
                  <a:lnTo>
                    <a:pt x="288634" y="511962"/>
                  </a:lnTo>
                  <a:lnTo>
                    <a:pt x="340967" y="483082"/>
                  </a:lnTo>
                  <a:lnTo>
                    <a:pt x="408342" y="445849"/>
                  </a:lnTo>
                  <a:lnTo>
                    <a:pt x="417064" y="441051"/>
                  </a:lnTo>
                  <a:lnTo>
                    <a:pt x="422048" y="432431"/>
                  </a:lnTo>
                  <a:lnTo>
                    <a:pt x="504999" y="288921"/>
                  </a:lnTo>
                  <a:lnTo>
                    <a:pt x="515412" y="270971"/>
                  </a:lnTo>
                  <a:lnTo>
                    <a:pt x="606016" y="270971"/>
                  </a:lnTo>
                  <a:lnTo>
                    <a:pt x="606016" y="546529"/>
                  </a:lnTo>
                  <a:lnTo>
                    <a:pt x="0" y="546529"/>
                  </a:lnTo>
                  <a:close/>
                  <a:moveTo>
                    <a:pt x="490871" y="82985"/>
                  </a:moveTo>
                  <a:lnTo>
                    <a:pt x="559584" y="122621"/>
                  </a:lnTo>
                  <a:lnTo>
                    <a:pt x="473870" y="270946"/>
                  </a:lnTo>
                  <a:lnTo>
                    <a:pt x="390915" y="414382"/>
                  </a:lnTo>
                  <a:lnTo>
                    <a:pt x="323537" y="451619"/>
                  </a:lnTo>
                  <a:lnTo>
                    <a:pt x="322202" y="374835"/>
                  </a:lnTo>
                  <a:lnTo>
                    <a:pt x="382193" y="270946"/>
                  </a:lnTo>
                  <a:close/>
                  <a:moveTo>
                    <a:pt x="538846" y="0"/>
                  </a:moveTo>
                  <a:lnTo>
                    <a:pt x="607568" y="39630"/>
                  </a:lnTo>
                  <a:lnTo>
                    <a:pt x="577569" y="91523"/>
                  </a:lnTo>
                  <a:lnTo>
                    <a:pt x="508847" y="51893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</p:sp>
      </p:grpSp>
      <p:sp>
        <p:nvSpPr>
          <p:cNvPr id="19" name="矩形 18"/>
          <p:cNvSpPr/>
          <p:nvPr/>
        </p:nvSpPr>
        <p:spPr>
          <a:xfrm>
            <a:off x="655447" y="2670378"/>
            <a:ext cx="258907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募款對象是受刑人的孩子，但社會大眾聽到受刑人，就不太願意給予幫助。</a:t>
            </a:r>
          </a:p>
        </p:txBody>
      </p:sp>
      <p:sp>
        <p:nvSpPr>
          <p:cNvPr id="20" name="矩形 19"/>
          <p:cNvSpPr/>
          <p:nvPr/>
        </p:nvSpPr>
        <p:spPr>
          <a:xfrm>
            <a:off x="7791905" y="1161828"/>
            <a:ext cx="4403533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在師大發表時事，但近一兩年沒有做，比較多從事研究教案、調查受刑人家庭的需求。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7853322" y="643580"/>
            <a:ext cx="3829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做過的政策倡導活動</a:t>
            </a:r>
          </a:p>
        </p:txBody>
      </p:sp>
      <p:sp>
        <p:nvSpPr>
          <p:cNvPr id="22" name="矩形 21"/>
          <p:cNvSpPr/>
          <p:nvPr/>
        </p:nvSpPr>
        <p:spPr>
          <a:xfrm>
            <a:off x="7836520" y="4859016"/>
            <a:ext cx="4314301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財務報表：放在官網。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責信：調查補助時會去確認。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7611039" y="4264431"/>
            <a:ext cx="4314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財務透明化與責信</a:t>
            </a:r>
          </a:p>
        </p:txBody>
      </p:sp>
      <p:sp>
        <p:nvSpPr>
          <p:cNvPr id="27" name="文本框 20">
            <a:extLst>
              <a:ext uri="{FF2B5EF4-FFF2-40B4-BE49-F238E27FC236}">
                <a16:creationId xmlns:a16="http://schemas.microsoft.com/office/drawing/2014/main" id="{23B14A37-E403-124D-918F-BBB7E5D9919B}"/>
              </a:ext>
            </a:extLst>
          </p:cNvPr>
          <p:cNvSpPr txBox="1"/>
          <p:nvPr/>
        </p:nvSpPr>
        <p:spPr>
          <a:xfrm>
            <a:off x="-364558" y="2037569"/>
            <a:ext cx="4404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募款時，遇到的困難</a:t>
            </a:r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2015618" y="388424"/>
            <a:ext cx="2269394" cy="1015663"/>
            <a:chOff x="-2062035" y="168236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2062035" y="168236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動機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654420" y="2581695"/>
            <a:ext cx="54168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受不符合人類習慣使用的網頁資訊所苦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必須進行資訊呈現改革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462903" y="3236822"/>
            <a:ext cx="12088467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受訪者對自我、機構、政策的省思與期待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54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06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00616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9">
            <a:extLst>
              <a:ext uri="{FF2B5EF4-FFF2-40B4-BE49-F238E27FC236}">
                <a16:creationId xmlns:a16="http://schemas.microsoft.com/office/drawing/2014/main" id="{03275E42-7B2A-4440-867D-03085B6B3EB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799160"/>
            <a:ext cx="12192000" cy="205884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001391" y="986140"/>
            <a:ext cx="10189218" cy="3241783"/>
            <a:chOff x="-26" y="1708"/>
            <a:chExt cx="19220" cy="5064"/>
          </a:xfrm>
        </p:grpSpPr>
        <p:sp>
          <p:nvSpPr>
            <p:cNvPr id="88" name="文本框 87"/>
            <p:cNvSpPr txBox="1"/>
            <p:nvPr/>
          </p:nvSpPr>
          <p:spPr>
            <a:xfrm>
              <a:off x="11940" y="2246"/>
              <a:ext cx="7254" cy="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對政府政策的期待</a:t>
              </a:r>
              <a:endParaRPr lang="zh-CN" altLang="da-DK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-26" y="1708"/>
              <a:ext cx="5436" cy="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單位的問題</a:t>
              </a:r>
              <a:endParaRPr lang="zh-CN" altLang="da-DK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260" y="5752"/>
              <a:ext cx="10636" cy="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若要從事此領域，需要努力的</a:t>
              </a:r>
              <a:endParaRPr lang="zh-CN" altLang="da-DK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4492" y="5859"/>
              <a:ext cx="4702" cy="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/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anziPen SC" panose="03000300000000000000" pitchFamily="66" charset="-122"/>
                  <a:ea typeface="HanziPen SC" panose="03000300000000000000" pitchFamily="66" charset="-122"/>
                  <a:sym typeface="Century Gothic" panose="020B0502020202020204" pitchFamily="34" charset="0"/>
                </a:rPr>
                <a:t>需要的態度</a:t>
              </a:r>
              <a:endParaRPr lang="zh-CN" altLang="da-DK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endParaRPr>
            </a:p>
          </p:txBody>
        </p:sp>
      </p:grpSp>
      <p:sp>
        <p:nvSpPr>
          <p:cNvPr id="24" name="文本框 4">
            <a:extLst>
              <a:ext uri="{FF2B5EF4-FFF2-40B4-BE49-F238E27FC236}">
                <a16:creationId xmlns:a16="http://schemas.microsoft.com/office/drawing/2014/main" id="{E35CC190-8109-864E-8E3D-803EE8E26A59}"/>
              </a:ext>
            </a:extLst>
          </p:cNvPr>
          <p:cNvSpPr txBox="1"/>
          <p:nvPr/>
        </p:nvSpPr>
        <p:spPr>
          <a:xfrm>
            <a:off x="6872659" y="2019543"/>
            <a:ext cx="47902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希望政府能對此族群，能入更多的心力。</a:t>
            </a:r>
            <a:endParaRPr lang="zh-CN" altLang="da-DK" sz="2400" dirty="0">
              <a:solidFill>
                <a:schemeClr val="tx1">
                  <a:lumMod val="65000"/>
                  <a:lumOff val="3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AD85074-24B9-0A4C-AC8B-432AE606F8C9}"/>
              </a:ext>
            </a:extLst>
          </p:cNvPr>
          <p:cNvSpPr txBox="1"/>
          <p:nvPr/>
        </p:nvSpPr>
        <p:spPr>
          <a:xfrm>
            <a:off x="8934609" y="4370815"/>
            <a:ext cx="201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</a:rPr>
              <a:t>謙卑、認命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74979FF-503C-E340-9A0C-A074F502212C}"/>
              </a:ext>
            </a:extLst>
          </p:cNvPr>
          <p:cNvSpPr txBox="1"/>
          <p:nvPr/>
        </p:nvSpPr>
        <p:spPr>
          <a:xfrm>
            <a:off x="2442301" y="4227923"/>
            <a:ext cx="27238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所有課程都須努力</a:t>
            </a:r>
            <a:endParaRPr lang="zh-CN" altLang="da-DK" sz="2400" dirty="0">
              <a:solidFill>
                <a:schemeClr val="tx1">
                  <a:lumMod val="65000"/>
                  <a:lumOff val="3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  <a:p>
            <a:endParaRPr kumimoji="1" lang="zh-TW" altLang="en-US" sz="24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802BFBE8-D526-884B-9F6F-9480C63A95DB}"/>
              </a:ext>
            </a:extLst>
          </p:cNvPr>
          <p:cNvSpPr txBox="1"/>
          <p:nvPr/>
        </p:nvSpPr>
        <p:spPr>
          <a:xfrm>
            <a:off x="233902" y="1718076"/>
            <a:ext cx="56385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受刑人的家庭，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比較沒有人重視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倡議，因為不是照護起家，是私立工作起家。</a:t>
            </a:r>
            <a:endParaRPr lang="zh-CN" altLang="da-DK" sz="2400" dirty="0">
              <a:solidFill>
                <a:schemeClr val="tx1">
                  <a:lumMod val="65000"/>
                  <a:lumOff val="3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  <a:p>
            <a:endParaRPr kumimoji="1" lang="zh-TW" altLang="en-US" sz="2400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214B90C-8F07-416B-B585-C4BD8CBB14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74215" y="3564136"/>
            <a:ext cx="954557" cy="89415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AC95710-3801-43DF-BE3B-9C46028A75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67F216F-00C9-4B37-AEB9-9F59BEEBFC4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22DB4597-4BD9-4802-8425-F33C1667E1AB}"/>
              </a:ext>
            </a:extLst>
          </p:cNvPr>
          <p:cNvSpPr/>
          <p:nvPr/>
        </p:nvSpPr>
        <p:spPr>
          <a:xfrm>
            <a:off x="4941709" y="1106014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0448BEF-72E3-435B-ADBB-5FF37986C3BF}"/>
              </a:ext>
            </a:extLst>
          </p:cNvPr>
          <p:cNvSpPr/>
          <p:nvPr/>
        </p:nvSpPr>
        <p:spPr>
          <a:xfrm rot="16200000">
            <a:off x="5588169" y="1760380"/>
            <a:ext cx="1015663" cy="3697044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ctr"/>
            <a:r>
              <a:rPr lang="en-US" altLang="zh-CN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Thank you</a:t>
            </a:r>
            <a:r>
              <a:rPr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 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F711AE4-BFF6-4203-93DA-5F1A72A2E55A}"/>
              </a:ext>
            </a:extLst>
          </p:cNvPr>
          <p:cNvCxnSpPr/>
          <p:nvPr/>
        </p:nvCxnSpPr>
        <p:spPr>
          <a:xfrm flipH="1">
            <a:off x="4470654" y="856633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>
            <a:extLst>
              <a:ext uri="{FF2B5EF4-FFF2-40B4-BE49-F238E27FC236}">
                <a16:creationId xmlns:a16="http://schemas.microsoft.com/office/drawing/2014/main" id="{A3D37016-B094-4AE6-9C8A-79119B88AF24}"/>
              </a:ext>
            </a:extLst>
          </p:cNvPr>
          <p:cNvSpPr/>
          <p:nvPr/>
        </p:nvSpPr>
        <p:spPr>
          <a:xfrm>
            <a:off x="6864326" y="4320269"/>
            <a:ext cx="514665" cy="514665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75BC8C20-62B0-4CE2-8D65-3FCCC555E288}"/>
              </a:ext>
            </a:extLst>
          </p:cNvPr>
          <p:cNvCxnSpPr/>
          <p:nvPr/>
        </p:nvCxnSpPr>
        <p:spPr>
          <a:xfrm flipH="1">
            <a:off x="5759127" y="4084741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47882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829"/>
            <a:ext cx="12233741" cy="5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979547"/>
      </p:ext>
    </p:extLst>
  </p:cSld>
  <p:clrMapOvr>
    <a:masterClrMapping/>
  </p:clrMapOvr>
  <p:transition spd="slow" advClick="0" advTm="3000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751" y="0"/>
            <a:ext cx="68799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746543"/>
      </p:ext>
    </p:extLst>
  </p:cSld>
  <p:clrMapOvr>
    <a:masterClrMapping/>
  </p:clrMapOvr>
  <p:transition spd="slow" advClick="0" advTm="3000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5139"/>
            <a:ext cx="12192000" cy="597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25214"/>
      </p:ext>
    </p:extLst>
  </p:cSld>
  <p:clrMapOvr>
    <a:masterClrMapping/>
  </p:clrMapOvr>
  <p:transition spd="slow" advClick="0" advTm="3000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964" y="0"/>
            <a:ext cx="57664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29079"/>
      </p:ext>
    </p:extLst>
  </p:cSld>
  <p:clrMapOvr>
    <a:masterClrMapping/>
  </p:clrMapOvr>
  <p:transition spd="slow" advClick="0" advTm="3000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16" y="0"/>
            <a:ext cx="9247194" cy="686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866239"/>
      </p:ext>
    </p:extLst>
  </p:cSld>
  <p:clrMapOvr>
    <a:masterClrMapping/>
  </p:clrMapOvr>
  <p:transition spd="slow" advClick="0" advTm="3000">
    <p:randomBar dir="vert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文艺汇报清新总结PPT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</TotalTime>
  <Words>1068</Words>
  <Application>Microsoft Office PowerPoint</Application>
  <PresentationFormat>寬螢幕</PresentationFormat>
  <Paragraphs>211</Paragraphs>
  <Slides>42</Slides>
  <Notes>31</Notes>
  <HiddenSlides>0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42</vt:i4>
      </vt:variant>
    </vt:vector>
  </HeadingPairs>
  <TitlesOfParts>
    <vt:vector size="55" baseType="lpstr">
      <vt:lpstr>等线</vt:lpstr>
      <vt:lpstr>等线 Light</vt:lpstr>
      <vt:lpstr>HanziPen SC</vt:lpstr>
      <vt:lpstr>宋体</vt:lpstr>
      <vt:lpstr>微軟正黑體</vt:lpstr>
      <vt:lpstr>思源黑体 CN Normal</vt:lpstr>
      <vt:lpstr>新細明體</vt:lpstr>
      <vt:lpstr>標楷體</vt:lpstr>
      <vt:lpstr>Arial</vt:lpstr>
      <vt:lpstr>Calibri</vt:lpstr>
      <vt:lpstr>Calibri Light</vt:lpstr>
      <vt:lpstr>Century Gothic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王昱凱</cp:lastModifiedBy>
  <cp:revision>122</cp:revision>
  <dcterms:created xsi:type="dcterms:W3CDTF">2016-09-11T10:28:00Z</dcterms:created>
  <dcterms:modified xsi:type="dcterms:W3CDTF">2020-07-06T13:25:08Z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